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20"/>
  </p:notesMasterIdLst>
  <p:handoutMasterIdLst>
    <p:handoutMasterId r:id="rId21"/>
  </p:handoutMasterIdLst>
  <p:sldIdLst>
    <p:sldId id="1145" r:id="rId2"/>
    <p:sldId id="1153" r:id="rId3"/>
    <p:sldId id="1168" r:id="rId4"/>
    <p:sldId id="1169" r:id="rId5"/>
    <p:sldId id="1170" r:id="rId6"/>
    <p:sldId id="1155" r:id="rId7"/>
    <p:sldId id="1156" r:id="rId8"/>
    <p:sldId id="1157" r:id="rId9"/>
    <p:sldId id="1158" r:id="rId10"/>
    <p:sldId id="1159" r:id="rId11"/>
    <p:sldId id="1171" r:id="rId12"/>
    <p:sldId id="1161" r:id="rId13"/>
    <p:sldId id="1160" r:id="rId14"/>
    <p:sldId id="1162" r:id="rId15"/>
    <p:sldId id="1163" r:id="rId16"/>
    <p:sldId id="1164" r:id="rId17"/>
    <p:sldId id="1165" r:id="rId18"/>
    <p:sldId id="1172" r:id="rId19"/>
  </p:sldIdLst>
  <p:sldSz cx="10561638" cy="7921625"/>
  <p:notesSz cx="6805613" cy="9939338"/>
  <p:embeddedFontLst>
    <p:embeddedFont>
      <p:font typeface="나눔고딕" panose="020D0604000000000000" pitchFamily="50" charset="-127"/>
      <p:regular r:id="rId22"/>
      <p:bold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나눔고딕 ExtraBold" panose="020D0904000000000000" pitchFamily="50" charset="-127"/>
      <p:bold r:id="rId30"/>
    </p:embeddedFont>
    <p:embeddedFont>
      <p:font typeface="나눔바른고딕" panose="020B0603020101020101" pitchFamily="50" charset="-127"/>
      <p:regular r:id="rId31"/>
      <p:bold r:id="rId32"/>
    </p:embeddedFont>
  </p:embeddedFontLst>
  <p:defaultTextStyle>
    <a:defPPr>
      <a:defRPr lang="ko-KR"/>
    </a:defPPr>
    <a:lvl1pPr marL="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 userDrawn="1">
          <p15:clr>
            <a:srgbClr val="A4A3A4"/>
          </p15:clr>
        </p15:guide>
        <p15:guide id="2" pos="3327" userDrawn="1">
          <p15:clr>
            <a:srgbClr val="A4A3A4"/>
          </p15:clr>
        </p15:guide>
        <p15:guide id="3" pos="33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BAC"/>
    <a:srgbClr val="0099FF"/>
    <a:srgbClr val="DB2A2A"/>
    <a:srgbClr val="92B2C8"/>
    <a:srgbClr val="FFFFCC"/>
    <a:srgbClr val="85CDCB"/>
    <a:srgbClr val="49B3B1"/>
    <a:srgbClr val="F1878A"/>
    <a:srgbClr val="5FABDE"/>
    <a:srgbClr val="E4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0" autoAdjust="0"/>
    <p:restoredTop sz="93609" autoAdjust="0"/>
  </p:normalViewPr>
  <p:slideViewPr>
    <p:cSldViewPr>
      <p:cViewPr varScale="1">
        <p:scale>
          <a:sx n="78" d="100"/>
          <a:sy n="78" d="100"/>
        </p:scale>
        <p:origin x="744" y="114"/>
      </p:cViewPr>
      <p:guideLst>
        <p:guide orient="horz" pos="2495"/>
        <p:guide pos="3327"/>
        <p:guide pos="33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3978" y="-90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184" y="2"/>
            <a:ext cx="2949841" cy="497525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364CEFEC-D7CC-48CC-B5FF-0321E9F2F95E}" type="datetimeFigureOut">
              <a:rPr lang="ko-KR" altLang="en-US" smtClean="0"/>
              <a:pPr/>
              <a:t>2016-12-25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184" y="9440228"/>
            <a:ext cx="2949841" cy="497523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5ED73725-E7E3-4AE5-9A10-F49E6A0BB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3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2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133C5FC3-A607-4463-B82D-493EEF32E4AA}" type="datetimeFigureOut">
              <a:rPr lang="ko-KR" altLang="en-US" smtClean="0"/>
              <a:pPr/>
              <a:t>2016-12-25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7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2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018F2E9D-C504-426C-B6B6-7A61112D82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51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70463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2E9D-C504-426C-B6B6-7A61112D827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711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1527140" y="2808689"/>
            <a:ext cx="7507358" cy="923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857249" indent="-857249" algn="ctr">
              <a:buFontTx/>
              <a:buNone/>
              <a:defRPr kumimoji="0" lang="ko-KR" altLang="en-US" sz="5999" b="1" i="0" u="none" strike="noStrike" cap="none" spc="-101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ExtraBold"/>
                <a:ea typeface="나눔고딕 ExtraBold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THEME Campaign</a:t>
            </a:r>
            <a:endParaRPr lang="ko-KR" altLang="en-US" dirty="0"/>
          </a:p>
        </p:txBody>
      </p:sp>
      <p:sp>
        <p:nvSpPr>
          <p:cNvPr id="116" name="텍스트 개체 틀 23"/>
          <p:cNvSpPr>
            <a:spLocks noGrp="1"/>
          </p:cNvSpPr>
          <p:nvPr>
            <p:ph type="body" sz="quarter" idx="11" hasCustomPrompt="1"/>
          </p:nvPr>
        </p:nvSpPr>
        <p:spPr>
          <a:xfrm>
            <a:off x="1527140" y="3663879"/>
            <a:ext cx="750735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47484" indent="-447484" algn="ctr">
              <a:buFontTx/>
              <a:buNone/>
              <a:defRPr kumimoji="0" lang="ko-KR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고딕"/>
                <a:ea typeface="나눔고딕"/>
              </a:defRPr>
            </a:lvl1pPr>
          </a:lstStyle>
          <a:p>
            <a:pPr marL="0" marR="0" lvl="0" indent="0" fontAlgn="auto" latinLnBrk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New Project</a:t>
            </a:r>
            <a:endParaRPr lang="ko-KR" altLang="en-US" dirty="0"/>
          </a:p>
        </p:txBody>
      </p:sp>
      <p:sp>
        <p:nvSpPr>
          <p:cNvPr id="118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2689251" y="4609667"/>
            <a:ext cx="5183136" cy="2155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1097369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1" b="0" spc="0" baseline="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marR="0" lvl="0" indent="0" defTabSz="1097369" fontAlgn="auto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en-US" altLang="ko-KR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5051523" y="4305455"/>
            <a:ext cx="458916" cy="54000"/>
          </a:xfrm>
          <a:prstGeom prst="rect">
            <a:avLst/>
          </a:prstGeom>
          <a:solidFill>
            <a:srgbClr val="5A8BAC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9" latinLnBrk="0"/>
            <a:endParaRPr lang="ko-KR" altLang="en-US" sz="1800" spc="-5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1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5544995"/>
            <a:ext cx="10561638" cy="2376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현 11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655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현 9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3864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-1" y="376"/>
            <a:ext cx="10561639" cy="100848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이등변 삼각형 5"/>
          <p:cNvSpPr/>
          <p:nvPr userDrawn="1"/>
        </p:nvSpPr>
        <p:spPr>
          <a:xfrm rot="10800000">
            <a:off x="221956" y="1008857"/>
            <a:ext cx="252399" cy="28803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" name="현 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9308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3" y="-1"/>
            <a:ext cx="130988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현 7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28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8663" y="6"/>
            <a:ext cx="10566797" cy="7921625"/>
          </a:xfrm>
          <a:prstGeom prst="rect">
            <a:avLst/>
          </a:prstGeom>
          <a:solidFill>
            <a:srgbClr val="283340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9" latinLnBrk="0"/>
            <a:endParaRPr lang="ko-KR" altLang="en-US" sz="1800" spc="-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9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5051523" y="4487399"/>
            <a:ext cx="458916" cy="54000"/>
          </a:xfrm>
          <a:prstGeom prst="rect">
            <a:avLst/>
          </a:prstGeom>
          <a:solidFill>
            <a:srgbClr val="5A8BAC"/>
          </a:solidFill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9" latinLnBrk="0"/>
            <a:endParaRPr lang="ko-KR" altLang="en-US" sz="1800" spc="-5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1698113" y="2490588"/>
            <a:ext cx="7165412" cy="928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8000" spc="-30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1698113" y="3696950"/>
            <a:ext cx="7165412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1698113" y="5065102"/>
            <a:ext cx="7165412" cy="24481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FontTx/>
              <a:buNone/>
              <a:def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altLang="ko-KR" dirty="0"/>
              <a:t>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426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1"/>
            <a:ext cx="280319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541884" y="3808694"/>
            <a:ext cx="1719422" cy="0"/>
            <a:chOff x="950269" y="3638632"/>
            <a:chExt cx="2563459" cy="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5A8BA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541884" y="5591263"/>
            <a:ext cx="1719422" cy="0"/>
            <a:chOff x="950269" y="3638632"/>
            <a:chExt cx="2563459" cy="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5A8BA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541884" y="2026126"/>
            <a:ext cx="1719422" cy="0"/>
            <a:chOff x="950269" y="3638632"/>
            <a:chExt cx="2563459" cy="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45940" y="3638632"/>
              <a:ext cx="206778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950269" y="3638632"/>
              <a:ext cx="495671" cy="0"/>
            </a:xfrm>
            <a:prstGeom prst="line">
              <a:avLst/>
            </a:prstGeom>
            <a:ln w="19050">
              <a:solidFill>
                <a:srgbClr val="5A8BAC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1859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402222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541135" y="15509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41135" y="3326737"/>
            <a:ext cx="1720172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541135" y="51132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37" name="현 3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2308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 userDrawn="1">
          <p15:clr>
            <a:srgbClr val="FBAE40"/>
          </p15:clr>
        </p15:guide>
        <p15:guide id="2" pos="332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2" y="-1"/>
            <a:ext cx="1896442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2231243" y="32671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2241606" y="93647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176273" y="15509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176273" y="3326737"/>
            <a:ext cx="1720172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174190" y="51132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37" name="현 3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1406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>
          <p15:clr>
            <a:srgbClr val="FBAE40"/>
          </p15:clr>
        </p15:guide>
        <p15:guide id="2" pos="332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1"/>
            <a:ext cx="280319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1859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402222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12" hasCustomPrompt="1"/>
          </p:nvPr>
        </p:nvSpPr>
        <p:spPr>
          <a:xfrm>
            <a:off x="541135" y="15509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baseline="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OUR COMPANY</a:t>
            </a:r>
            <a:endParaRPr lang="ko-KR" altLang="en-US" dirty="0"/>
          </a:p>
        </p:txBody>
      </p:sp>
      <p:sp>
        <p:nvSpPr>
          <p:cNvPr id="28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41135" y="3326737"/>
            <a:ext cx="1720172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29" name="텍스트 개체 틀 6"/>
          <p:cNvSpPr>
            <a:spLocks noGrp="1"/>
          </p:cNvSpPr>
          <p:nvPr>
            <p:ph type="body" sz="quarter" idx="14" hasCustomPrompt="1"/>
          </p:nvPr>
        </p:nvSpPr>
        <p:spPr>
          <a:xfrm>
            <a:off x="541135" y="5113220"/>
            <a:ext cx="1720171" cy="24965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COMPETITOR</a:t>
            </a:r>
            <a:endParaRPr lang="ko-KR" altLang="en-US" dirty="0"/>
          </a:p>
        </p:txBody>
      </p:sp>
      <p:sp>
        <p:nvSpPr>
          <p:cNvPr id="37" name="현 36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4238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5">
          <p15:clr>
            <a:srgbClr val="FBAE40"/>
          </p15:clr>
        </p15:guide>
        <p15:guide id="2" pos="332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1" y="-1"/>
            <a:ext cx="2803191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3391859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5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3402222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5088888" y="7633220"/>
            <a:ext cx="383862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13" name="현 12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458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541884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556276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3" name="현 12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132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1983146" y="749027"/>
            <a:ext cx="6595346" cy="55317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lang="ko-KR" altLang="en-US" sz="44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4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1988327" y="1358786"/>
            <a:ext cx="6584984" cy="24481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FontTx/>
              <a:buNone/>
              <a:defRPr lang="ko-KR" altLang="en-US" sz="1700" dirty="0" smtClean="0">
                <a:solidFill>
                  <a:schemeClr val="bg1">
                    <a:lumMod val="50000"/>
                  </a:schemeClr>
                </a:solidFill>
                <a:latin typeface="+mn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 altLang="ko-KR" dirty="0"/>
              <a:t>DESCRIPTION</a:t>
            </a:r>
            <a:endParaRPr lang="ko-KR" altLang="en-US" dirty="0"/>
          </a:p>
        </p:txBody>
      </p:sp>
      <p:sp>
        <p:nvSpPr>
          <p:cNvPr id="13" name="현 12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496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1"/>
            <a:ext cx="3902176" cy="792162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88900" dist="254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현 11"/>
          <p:cNvSpPr/>
          <p:nvPr userDrawn="1"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슬라이드 번호 개체 틀 1"/>
          <p:cNvSpPr txBox="1">
            <a:spLocks/>
          </p:cNvSpPr>
          <p:nvPr userDrawn="1"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‹#›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984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0" y="-1"/>
            <a:ext cx="10561638" cy="792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903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2" r:id="rId2"/>
    <p:sldLayoutId id="2147483690" r:id="rId3"/>
    <p:sldLayoutId id="2147483701" r:id="rId4"/>
    <p:sldLayoutId id="2147483702" r:id="rId5"/>
    <p:sldLayoutId id="2147483696" r:id="rId6"/>
    <p:sldLayoutId id="2147483697" r:id="rId7"/>
    <p:sldLayoutId id="2147483698" r:id="rId8"/>
    <p:sldLayoutId id="2147483693" r:id="rId9"/>
    <p:sldLayoutId id="2147483695" r:id="rId10"/>
    <p:sldLayoutId id="2147483694" r:id="rId11"/>
    <p:sldLayoutId id="2147483699" r:id="rId12"/>
    <p:sldLayoutId id="2147483700" r:id="rId13"/>
    <p:sldLayoutId id="2147483691" r:id="rId14"/>
  </p:sldLayoutIdLst>
  <p:txStyles>
    <p:titleStyle>
      <a:lvl1pPr algn="ctr" defTabSz="1193291" rtl="0" eaLnBrk="1" latinLnBrk="1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484" indent="-447484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69548" indent="-372904" algn="l" defTabSz="1193291" rtl="0" eaLnBrk="1" latinLnBrk="1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491613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88257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84903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81548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78194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74838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71483" indent="-298322" algn="l" defTabSz="1193291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1pPr>
      <a:lvl2pPr marL="596645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2pPr>
      <a:lvl3pPr marL="1193291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3pPr>
      <a:lvl4pPr marL="1789935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4pPr>
      <a:lvl5pPr marL="2386581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5pPr>
      <a:lvl6pPr marL="2983226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6pPr>
      <a:lvl7pPr marL="3579870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7pPr>
      <a:lvl8pPr marL="4176516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8pPr>
      <a:lvl9pPr marL="4773161" algn="l" defTabSz="1193291" rtl="0" eaLnBrk="1" latinLnBrk="1" hangingPunct="1">
        <a:defRPr sz="22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slide" Target="slide16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slide" Target="slide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slide" Target="slide16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2.wdp"/><Relationship Id="rId18" Type="http://schemas.openxmlformats.org/officeDocument/2006/relationships/image" Target="../media/image34.png"/><Relationship Id="rId3" Type="http://schemas.openxmlformats.org/officeDocument/2006/relationships/image" Target="../media/image14.png"/><Relationship Id="rId21" Type="http://schemas.openxmlformats.org/officeDocument/2006/relationships/slide" Target="slide16.xml"/><Relationship Id="rId7" Type="http://schemas.openxmlformats.org/officeDocument/2006/relationships/image" Target="../media/image18.png"/><Relationship Id="rId12" Type="http://schemas.openxmlformats.org/officeDocument/2006/relationships/image" Target="../media/image29.png"/><Relationship Id="rId17" Type="http://schemas.openxmlformats.org/officeDocument/2006/relationships/image" Target="../media/image33.jpg"/><Relationship Id="rId2" Type="http://schemas.openxmlformats.org/officeDocument/2006/relationships/image" Target="../media/image5.png"/><Relationship Id="rId16" Type="http://schemas.openxmlformats.org/officeDocument/2006/relationships/image" Target="../media/image32.jpg"/><Relationship Id="rId20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6.png"/><Relationship Id="rId15" Type="http://schemas.openxmlformats.org/officeDocument/2006/relationships/image" Target="../media/image31.jp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4.png"/><Relationship Id="rId7" Type="http://schemas.openxmlformats.org/officeDocument/2006/relationships/slide" Target="slide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maps/" TargetMode="External"/><Relationship Id="rId3" Type="http://schemas.openxmlformats.org/officeDocument/2006/relationships/slide" Target="slide16.xml"/><Relationship Id="rId7" Type="http://schemas.openxmlformats.org/officeDocument/2006/relationships/hyperlink" Target="https://developers.google.com/maps/" TargetMode="Externa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skplanetx.com/apidoc/kor/&#49828;&#47700;/" TargetMode="External"/><Relationship Id="rId5" Type="http://schemas.openxmlformats.org/officeDocument/2006/relationships/hyperlink" Target="http://www.sports-tracker.com/" TargetMode="External"/><Relationship Id="rId4" Type="http://schemas.openxmlformats.org/officeDocument/2006/relationships/hyperlink" Target="https://www.strava.com/" TargetMode="External"/><Relationship Id="rId9" Type="http://schemas.openxmlformats.org/officeDocument/2006/relationships/hyperlink" Target="http://map.daum.n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slide" Target="slide16.xml"/><Relationship Id="rId5" Type="http://schemas.openxmlformats.org/officeDocument/2006/relationships/slide" Target="slide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6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538164" y="2797298"/>
            <a:ext cx="9485312" cy="928888"/>
          </a:xfrm>
        </p:spPr>
        <p:txBody>
          <a:bodyPr/>
          <a:lstStyle/>
          <a:p>
            <a:r>
              <a:rPr lang="ko-KR" altLang="en-US" sz="4800" dirty="0"/>
              <a:t>자전거로 通하는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800" dirty="0"/>
              <a:t>SNS </a:t>
            </a:r>
            <a:r>
              <a:rPr lang="en-US" altLang="ko-KR" sz="2800" spc="-150" dirty="0"/>
              <a:t>Application</a:t>
            </a:r>
            <a:endParaRPr lang="ko-KR" altLang="en-US" sz="2800" spc="-15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pc="-150" dirty="0"/>
              <a:t>2014152031 </a:t>
            </a:r>
            <a:r>
              <a:rPr lang="ko-KR" altLang="en-US" spc="-150" dirty="0"/>
              <a:t>임현진</a:t>
            </a:r>
            <a:endParaRPr lang="en-US" altLang="ko-KR" spc="-150" dirty="0"/>
          </a:p>
          <a:p>
            <a:r>
              <a:rPr lang="en-US" altLang="ko-KR" spc="-150" dirty="0"/>
              <a:t>2014152034 </a:t>
            </a:r>
            <a:r>
              <a:rPr lang="ko-KR" altLang="en-US" spc="-150" dirty="0"/>
              <a:t>정필모</a:t>
            </a:r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3120579" y="2658735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Feed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168" name="오른쪽 화살표 167"/>
          <p:cNvSpPr/>
          <p:nvPr/>
        </p:nvSpPr>
        <p:spPr>
          <a:xfrm>
            <a:off x="4324359" y="3465846"/>
            <a:ext cx="1998544" cy="989933"/>
          </a:xfrm>
          <a:prstGeom prst="rightArrow">
            <a:avLst>
              <a:gd name="adj1" fmla="val 54105"/>
              <a:gd name="adj2" fmla="val 73606"/>
            </a:avLst>
          </a:prstGeom>
          <a:solidFill>
            <a:srgbClr val="5A8BAC"/>
          </a:solidFill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4636839" y="4455779"/>
            <a:ext cx="12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게시물 클릭 시</a:t>
            </a:r>
          </a:p>
        </p:txBody>
      </p:sp>
      <p:grpSp>
        <p:nvGrpSpPr>
          <p:cNvPr id="144" name="그룹 143"/>
          <p:cNvGrpSpPr/>
          <p:nvPr/>
        </p:nvGrpSpPr>
        <p:grpSpPr>
          <a:xfrm>
            <a:off x="1156846" y="1697436"/>
            <a:ext cx="2219541" cy="4537579"/>
            <a:chOff x="3445560" y="1160210"/>
            <a:chExt cx="2219541" cy="4537579"/>
          </a:xfrm>
        </p:grpSpPr>
        <p:grpSp>
          <p:nvGrpSpPr>
            <p:cNvPr id="145" name="그룹 144"/>
            <p:cNvGrpSpPr/>
            <p:nvPr/>
          </p:nvGrpSpPr>
          <p:grpSpPr>
            <a:xfrm>
              <a:off x="3445560" y="1160210"/>
              <a:ext cx="2219541" cy="4537579"/>
              <a:chOff x="832662" y="1160210"/>
              <a:chExt cx="2219541" cy="4537579"/>
            </a:xfrm>
          </p:grpSpPr>
          <p:grpSp>
            <p:nvGrpSpPr>
              <p:cNvPr id="172" name="그룹 171"/>
              <p:cNvGrpSpPr/>
              <p:nvPr/>
            </p:nvGrpSpPr>
            <p:grpSpPr>
              <a:xfrm>
                <a:off x="832662" y="1160210"/>
                <a:ext cx="2219541" cy="4537579"/>
                <a:chOff x="832662" y="1160210"/>
                <a:chExt cx="2219541" cy="4537579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1006854" y="1694386"/>
                  <a:ext cx="1908000" cy="343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14300">
                    <a:prstClr val="black">
                      <a:alpha val="1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79" name="그룹 178"/>
                <p:cNvGrpSpPr/>
                <p:nvPr/>
              </p:nvGrpSpPr>
              <p:grpSpPr>
                <a:xfrm>
                  <a:off x="832662" y="1160210"/>
                  <a:ext cx="2219541" cy="4537579"/>
                  <a:chOff x="3375589" y="2063579"/>
                  <a:chExt cx="2219150" cy="4536779"/>
                </a:xfrm>
              </p:grpSpPr>
              <p:grpSp>
                <p:nvGrpSpPr>
                  <p:cNvPr id="180" name="그룹 179"/>
                  <p:cNvGrpSpPr/>
                  <p:nvPr/>
                </p:nvGrpSpPr>
                <p:grpSpPr>
                  <a:xfrm>
                    <a:off x="3404799" y="2063579"/>
                    <a:ext cx="2189940" cy="4536779"/>
                    <a:chOff x="5882329" y="2063579"/>
                    <a:chExt cx="2189940" cy="4536779"/>
                  </a:xfrm>
                </p:grpSpPr>
                <p:sp>
                  <p:nvSpPr>
                    <p:cNvPr id="186" name="모서리가 둥근 직사각형 3"/>
                    <p:cNvSpPr/>
                    <p:nvPr/>
                  </p:nvSpPr>
                  <p:spPr>
                    <a:xfrm>
                      <a:off x="5882329" y="2063579"/>
                      <a:ext cx="2189940" cy="45367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89940" h="4536779">
                          <a:moveTo>
                            <a:pt x="140970" y="553702"/>
                          </a:moveTo>
                          <a:lnTo>
                            <a:pt x="140970" y="3983077"/>
                          </a:lnTo>
                          <a:lnTo>
                            <a:pt x="2048970" y="3983077"/>
                          </a:lnTo>
                          <a:lnTo>
                            <a:pt x="2048970" y="553702"/>
                          </a:lnTo>
                          <a:close/>
                          <a:moveTo>
                            <a:pt x="303219" y="0"/>
                          </a:moveTo>
                          <a:lnTo>
                            <a:pt x="1886721" y="0"/>
                          </a:lnTo>
                          <a:cubicBezTo>
                            <a:pt x="2054184" y="0"/>
                            <a:pt x="2189940" y="135756"/>
                            <a:pt x="2189940" y="303219"/>
                          </a:cubicBezTo>
                          <a:lnTo>
                            <a:pt x="2189940" y="4233560"/>
                          </a:lnTo>
                          <a:cubicBezTo>
                            <a:pt x="2189940" y="4401023"/>
                            <a:pt x="2054184" y="4536779"/>
                            <a:pt x="1886721" y="4536779"/>
                          </a:cubicBezTo>
                          <a:lnTo>
                            <a:pt x="303219" y="4536779"/>
                          </a:lnTo>
                          <a:cubicBezTo>
                            <a:pt x="135756" y="4536779"/>
                            <a:pt x="0" y="4401023"/>
                            <a:pt x="0" y="4233560"/>
                          </a:cubicBezTo>
                          <a:lnTo>
                            <a:pt x="0" y="303219"/>
                          </a:lnTo>
                          <a:cubicBezTo>
                            <a:pt x="0" y="135756"/>
                            <a:pt x="135756" y="0"/>
                            <a:pt x="303219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7" name="모서리가 둥근 직사각형 9"/>
                    <p:cNvSpPr/>
                    <p:nvPr/>
                  </p:nvSpPr>
                  <p:spPr>
                    <a:xfrm>
                      <a:off x="5934085" y="2117968"/>
                      <a:ext cx="2086428" cy="4428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6428" h="4428000">
                          <a:moveTo>
                            <a:pt x="89214" y="499313"/>
                          </a:moveTo>
                          <a:lnTo>
                            <a:pt x="89214" y="3928688"/>
                          </a:lnTo>
                          <a:lnTo>
                            <a:pt x="1997214" y="3928688"/>
                          </a:lnTo>
                          <a:lnTo>
                            <a:pt x="1997214" y="499313"/>
                          </a:lnTo>
                          <a:close/>
                          <a:moveTo>
                            <a:pt x="288887" y="0"/>
                          </a:moveTo>
                          <a:lnTo>
                            <a:pt x="1797541" y="0"/>
                          </a:lnTo>
                          <a:cubicBezTo>
                            <a:pt x="1957089" y="0"/>
                            <a:pt x="2086428" y="129339"/>
                            <a:pt x="2086428" y="288887"/>
                          </a:cubicBezTo>
                          <a:lnTo>
                            <a:pt x="2086428" y="4139113"/>
                          </a:lnTo>
                          <a:cubicBezTo>
                            <a:pt x="2086428" y="4298661"/>
                            <a:pt x="1957089" y="4428000"/>
                            <a:pt x="1797541" y="4428000"/>
                          </a:cubicBezTo>
                          <a:lnTo>
                            <a:pt x="288887" y="4428000"/>
                          </a:lnTo>
                          <a:cubicBezTo>
                            <a:pt x="129339" y="4428000"/>
                            <a:pt x="0" y="4298661"/>
                            <a:pt x="0" y="4139113"/>
                          </a:cubicBezTo>
                          <a:lnTo>
                            <a:pt x="0" y="288887"/>
                          </a:lnTo>
                          <a:cubicBezTo>
                            <a:pt x="0" y="129339"/>
                            <a:pt x="129339" y="0"/>
                            <a:pt x="28888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81" name="타원 180"/>
                  <p:cNvSpPr/>
                  <p:nvPr/>
                </p:nvSpPr>
                <p:spPr>
                  <a:xfrm>
                    <a:off x="4091169" y="2319951"/>
                    <a:ext cx="73819" cy="73819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182" name="타원 181"/>
                  <p:cNvSpPr/>
                  <p:nvPr/>
                </p:nvSpPr>
                <p:spPr>
                  <a:xfrm flipH="1">
                    <a:off x="4476909" y="2189491"/>
                    <a:ext cx="45720" cy="4572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183" name="모서리가 둥근 직사각형 182"/>
                  <p:cNvSpPr/>
                  <p:nvPr/>
                </p:nvSpPr>
                <p:spPr>
                  <a:xfrm>
                    <a:off x="4319769" y="2334000"/>
                    <a:ext cx="36000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4" name="모서리가 둥근 직사각형 183"/>
                  <p:cNvSpPr/>
                  <p:nvPr/>
                </p:nvSpPr>
                <p:spPr>
                  <a:xfrm>
                    <a:off x="3375589" y="28328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5" name="모서리가 둥근 직사각형 184"/>
                  <p:cNvSpPr/>
                  <p:nvPr/>
                </p:nvSpPr>
                <p:spPr>
                  <a:xfrm>
                    <a:off x="3375589" y="30995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73" name="순서도: 수행의 시작/종료 172"/>
              <p:cNvSpPr/>
              <p:nvPr/>
            </p:nvSpPr>
            <p:spPr>
              <a:xfrm>
                <a:off x="1707790" y="5317344"/>
                <a:ext cx="491210" cy="180000"/>
              </a:xfrm>
              <a:prstGeom prst="flowChartTerminator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U자형 화살표 173"/>
              <p:cNvSpPr/>
              <p:nvPr/>
            </p:nvSpPr>
            <p:spPr>
              <a:xfrm rot="16200000" flipV="1">
                <a:off x="2541992" y="5301028"/>
                <a:ext cx="137259" cy="198483"/>
              </a:xfrm>
              <a:prstGeom prst="uturnArrow">
                <a:avLst>
                  <a:gd name="adj1" fmla="val 14000"/>
                  <a:gd name="adj2" fmla="val 20852"/>
                  <a:gd name="adj3" fmla="val 31993"/>
                  <a:gd name="adj4" fmla="val 43074"/>
                  <a:gd name="adj5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5" name="그룹 174"/>
              <p:cNvGrpSpPr/>
              <p:nvPr/>
            </p:nvGrpSpPr>
            <p:grpSpPr>
              <a:xfrm>
                <a:off x="1208287" y="5344089"/>
                <a:ext cx="208928" cy="124810"/>
                <a:chOff x="1110283" y="5376051"/>
                <a:chExt cx="208928" cy="124810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1138236" y="5376051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1110283" y="5408013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6" name="직사각형 145"/>
            <p:cNvSpPr/>
            <p:nvPr/>
          </p:nvSpPr>
          <p:spPr>
            <a:xfrm>
              <a:off x="3619752" y="4787900"/>
              <a:ext cx="1908000" cy="35803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4368320" y="47156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3694603" y="4856018"/>
              <a:ext cx="253164" cy="22357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030113" y="4855130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4863804" y="4857655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201124" y="4858078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821998"/>
              <a:ext cx="190676" cy="192316"/>
            </a:xfrm>
            <a:prstGeom prst="rect">
              <a:avLst/>
            </a:prstGeom>
          </p:spPr>
        </p:pic>
        <p:sp>
          <p:nvSpPr>
            <p:cNvPr id="160" name="TextBox 159"/>
            <p:cNvSpPr txBox="1"/>
            <p:nvPr/>
          </p:nvSpPr>
          <p:spPr>
            <a:xfrm>
              <a:off x="3627414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955346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소식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790136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프로필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131412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더보기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0" name="직선 연결선 169"/>
            <p:cNvCxnSpPr/>
            <p:nvPr/>
          </p:nvCxnSpPr>
          <p:spPr>
            <a:xfrm>
              <a:off x="3728757" y="2148429"/>
              <a:ext cx="13405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</a:t>
              </a:r>
              <a:endPara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8" name="덧셈 기호 187"/>
          <p:cNvSpPr/>
          <p:nvPr/>
        </p:nvSpPr>
        <p:spPr>
          <a:xfrm>
            <a:off x="3034047" y="2273239"/>
            <a:ext cx="178015" cy="178015"/>
          </a:xfrm>
          <a:prstGeom prst="mathPlus">
            <a:avLst>
              <a:gd name="adj1" fmla="val 6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47" y="2293488"/>
            <a:ext cx="137515" cy="13751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5" y="2288517"/>
            <a:ext cx="152006" cy="152335"/>
          </a:xfrm>
          <a:prstGeom prst="rect">
            <a:avLst/>
          </a:prstGeom>
        </p:spPr>
      </p:pic>
      <p:sp>
        <p:nvSpPr>
          <p:cNvPr id="191" name="덧셈 기호 190"/>
          <p:cNvSpPr/>
          <p:nvPr/>
        </p:nvSpPr>
        <p:spPr>
          <a:xfrm>
            <a:off x="1486643" y="2294687"/>
            <a:ext cx="86434" cy="86434"/>
          </a:xfrm>
          <a:prstGeom prst="mathPlus">
            <a:avLst>
              <a:gd name="adj1" fmla="val 14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8" b="18813"/>
          <a:stretch/>
        </p:blipFill>
        <p:spPr>
          <a:xfrm>
            <a:off x="1325995" y="3286303"/>
            <a:ext cx="1913042" cy="1087565"/>
          </a:xfrm>
          <a:prstGeom prst="rect">
            <a:avLst/>
          </a:prstGeom>
        </p:spPr>
      </p:pic>
      <p:grpSp>
        <p:nvGrpSpPr>
          <p:cNvPr id="193" name="그룹 192"/>
          <p:cNvGrpSpPr/>
          <p:nvPr/>
        </p:nvGrpSpPr>
        <p:grpSpPr>
          <a:xfrm>
            <a:off x="2850234" y="4004480"/>
            <a:ext cx="333514" cy="333515"/>
            <a:chOff x="5138948" y="3161106"/>
            <a:chExt cx="333514" cy="333515"/>
          </a:xfrm>
        </p:grpSpPr>
        <p:grpSp>
          <p:nvGrpSpPr>
            <p:cNvPr id="194" name="그룹 193"/>
            <p:cNvGrpSpPr/>
            <p:nvPr/>
          </p:nvGrpSpPr>
          <p:grpSpPr>
            <a:xfrm>
              <a:off x="5138948" y="3161106"/>
              <a:ext cx="333514" cy="333515"/>
              <a:chOff x="7101306" y="3156140"/>
              <a:chExt cx="333514" cy="333515"/>
            </a:xfrm>
          </p:grpSpPr>
          <p:sp>
            <p:nvSpPr>
              <p:cNvPr id="198" name="모서리가 둥근 직사각형 197"/>
              <p:cNvSpPr/>
              <p:nvPr/>
            </p:nvSpPr>
            <p:spPr>
              <a:xfrm>
                <a:off x="7101306" y="3156280"/>
                <a:ext cx="333375" cy="333375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9" name="모서리가 둥근 직사각형 133"/>
              <p:cNvSpPr/>
              <p:nvPr/>
            </p:nvSpPr>
            <p:spPr>
              <a:xfrm>
                <a:off x="7101306" y="3156140"/>
                <a:ext cx="285362" cy="284503"/>
              </a:xfrm>
              <a:custGeom>
                <a:avLst/>
                <a:gdLst>
                  <a:gd name="connsiteX0" fmla="*/ 0 w 333375"/>
                  <a:gd name="connsiteY0" fmla="*/ 55564 h 333375"/>
                  <a:gd name="connsiteX1" fmla="*/ 55564 w 333375"/>
                  <a:gd name="connsiteY1" fmla="*/ 0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277811 w 333375"/>
                  <a:gd name="connsiteY5" fmla="*/ 333375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0 w 333375"/>
                  <a:gd name="connsiteY8" fmla="*/ 55564 h 333375"/>
                  <a:gd name="connsiteX0" fmla="*/ 0 w 333375"/>
                  <a:gd name="connsiteY0" fmla="*/ 55564 h 333375"/>
                  <a:gd name="connsiteX1" fmla="*/ 55564 w 333375"/>
                  <a:gd name="connsiteY1" fmla="*/ 0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108742 w 333375"/>
                  <a:gd name="connsiteY5" fmla="*/ 147638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0 w 333375"/>
                  <a:gd name="connsiteY8" fmla="*/ 55564 h 333375"/>
                  <a:gd name="connsiteX0" fmla="*/ 0 w 333375"/>
                  <a:gd name="connsiteY0" fmla="*/ 55564 h 287592"/>
                  <a:gd name="connsiteX1" fmla="*/ 55564 w 333375"/>
                  <a:gd name="connsiteY1" fmla="*/ 0 h 287592"/>
                  <a:gd name="connsiteX2" fmla="*/ 277811 w 333375"/>
                  <a:gd name="connsiteY2" fmla="*/ 0 h 287592"/>
                  <a:gd name="connsiteX3" fmla="*/ 333375 w 333375"/>
                  <a:gd name="connsiteY3" fmla="*/ 55564 h 287592"/>
                  <a:gd name="connsiteX4" fmla="*/ 333375 w 333375"/>
                  <a:gd name="connsiteY4" fmla="*/ 277811 h 287592"/>
                  <a:gd name="connsiteX5" fmla="*/ 108742 w 333375"/>
                  <a:gd name="connsiteY5" fmla="*/ 147638 h 287592"/>
                  <a:gd name="connsiteX6" fmla="*/ 46039 w 333375"/>
                  <a:gd name="connsiteY6" fmla="*/ 257175 h 287592"/>
                  <a:gd name="connsiteX7" fmla="*/ 0 w 333375"/>
                  <a:gd name="connsiteY7" fmla="*/ 277811 h 287592"/>
                  <a:gd name="connsiteX8" fmla="*/ 0 w 333375"/>
                  <a:gd name="connsiteY8" fmla="*/ 55564 h 287592"/>
                  <a:gd name="connsiteX0" fmla="*/ 0 w 333375"/>
                  <a:gd name="connsiteY0" fmla="*/ 55564 h 285984"/>
                  <a:gd name="connsiteX1" fmla="*/ 55564 w 333375"/>
                  <a:gd name="connsiteY1" fmla="*/ 0 h 285984"/>
                  <a:gd name="connsiteX2" fmla="*/ 277811 w 333375"/>
                  <a:gd name="connsiteY2" fmla="*/ 0 h 285984"/>
                  <a:gd name="connsiteX3" fmla="*/ 333375 w 333375"/>
                  <a:gd name="connsiteY3" fmla="*/ 55564 h 285984"/>
                  <a:gd name="connsiteX4" fmla="*/ 333375 w 333375"/>
                  <a:gd name="connsiteY4" fmla="*/ 277811 h 285984"/>
                  <a:gd name="connsiteX5" fmla="*/ 108742 w 333375"/>
                  <a:gd name="connsiteY5" fmla="*/ 147638 h 285984"/>
                  <a:gd name="connsiteX6" fmla="*/ 41276 w 333375"/>
                  <a:gd name="connsiteY6" fmla="*/ 242887 h 285984"/>
                  <a:gd name="connsiteX7" fmla="*/ 0 w 333375"/>
                  <a:gd name="connsiteY7" fmla="*/ 277811 h 285984"/>
                  <a:gd name="connsiteX8" fmla="*/ 0 w 333375"/>
                  <a:gd name="connsiteY8" fmla="*/ 55564 h 285984"/>
                  <a:gd name="connsiteX0" fmla="*/ 0 w 333375"/>
                  <a:gd name="connsiteY0" fmla="*/ 55564 h 285984"/>
                  <a:gd name="connsiteX1" fmla="*/ 55564 w 333375"/>
                  <a:gd name="connsiteY1" fmla="*/ 0 h 285984"/>
                  <a:gd name="connsiteX2" fmla="*/ 277811 w 333375"/>
                  <a:gd name="connsiteY2" fmla="*/ 0 h 285984"/>
                  <a:gd name="connsiteX3" fmla="*/ 333375 w 333375"/>
                  <a:gd name="connsiteY3" fmla="*/ 55564 h 285984"/>
                  <a:gd name="connsiteX4" fmla="*/ 333375 w 333375"/>
                  <a:gd name="connsiteY4" fmla="*/ 277811 h 285984"/>
                  <a:gd name="connsiteX5" fmla="*/ 151604 w 333375"/>
                  <a:gd name="connsiteY5" fmla="*/ 116682 h 285984"/>
                  <a:gd name="connsiteX6" fmla="*/ 41276 w 333375"/>
                  <a:gd name="connsiteY6" fmla="*/ 242887 h 285984"/>
                  <a:gd name="connsiteX7" fmla="*/ 0 w 333375"/>
                  <a:gd name="connsiteY7" fmla="*/ 277811 h 285984"/>
                  <a:gd name="connsiteX8" fmla="*/ 0 w 333375"/>
                  <a:gd name="connsiteY8" fmla="*/ 55564 h 285984"/>
                  <a:gd name="connsiteX0" fmla="*/ 0 w 333375"/>
                  <a:gd name="connsiteY0" fmla="*/ 55564 h 284666"/>
                  <a:gd name="connsiteX1" fmla="*/ 55564 w 333375"/>
                  <a:gd name="connsiteY1" fmla="*/ 0 h 284666"/>
                  <a:gd name="connsiteX2" fmla="*/ 277811 w 333375"/>
                  <a:gd name="connsiteY2" fmla="*/ 0 h 284666"/>
                  <a:gd name="connsiteX3" fmla="*/ 333375 w 333375"/>
                  <a:gd name="connsiteY3" fmla="*/ 55564 h 284666"/>
                  <a:gd name="connsiteX4" fmla="*/ 333375 w 333375"/>
                  <a:gd name="connsiteY4" fmla="*/ 277811 h 284666"/>
                  <a:gd name="connsiteX5" fmla="*/ 151604 w 333375"/>
                  <a:gd name="connsiteY5" fmla="*/ 116682 h 284666"/>
                  <a:gd name="connsiteX6" fmla="*/ 53183 w 333375"/>
                  <a:gd name="connsiteY6" fmla="*/ 226218 h 284666"/>
                  <a:gd name="connsiteX7" fmla="*/ 0 w 333375"/>
                  <a:gd name="connsiteY7" fmla="*/ 277811 h 284666"/>
                  <a:gd name="connsiteX8" fmla="*/ 0 w 333375"/>
                  <a:gd name="connsiteY8" fmla="*/ 55564 h 284666"/>
                  <a:gd name="connsiteX0" fmla="*/ 0 w 333375"/>
                  <a:gd name="connsiteY0" fmla="*/ 55564 h 284666"/>
                  <a:gd name="connsiteX1" fmla="*/ 55564 w 333375"/>
                  <a:gd name="connsiteY1" fmla="*/ 0 h 284666"/>
                  <a:gd name="connsiteX2" fmla="*/ 277811 w 333375"/>
                  <a:gd name="connsiteY2" fmla="*/ 0 h 284666"/>
                  <a:gd name="connsiteX3" fmla="*/ 333375 w 333375"/>
                  <a:gd name="connsiteY3" fmla="*/ 55564 h 284666"/>
                  <a:gd name="connsiteX4" fmla="*/ 195262 w 333375"/>
                  <a:gd name="connsiteY4" fmla="*/ 61117 h 284666"/>
                  <a:gd name="connsiteX5" fmla="*/ 151604 w 333375"/>
                  <a:gd name="connsiteY5" fmla="*/ 116682 h 284666"/>
                  <a:gd name="connsiteX6" fmla="*/ 53183 w 333375"/>
                  <a:gd name="connsiteY6" fmla="*/ 226218 h 284666"/>
                  <a:gd name="connsiteX7" fmla="*/ 0 w 333375"/>
                  <a:gd name="connsiteY7" fmla="*/ 277811 h 284666"/>
                  <a:gd name="connsiteX8" fmla="*/ 0 w 333375"/>
                  <a:gd name="connsiteY8" fmla="*/ 55564 h 284666"/>
                  <a:gd name="connsiteX0" fmla="*/ 0 w 333375"/>
                  <a:gd name="connsiteY0" fmla="*/ 55564 h 284666"/>
                  <a:gd name="connsiteX1" fmla="*/ 55564 w 333375"/>
                  <a:gd name="connsiteY1" fmla="*/ 0 h 284666"/>
                  <a:gd name="connsiteX2" fmla="*/ 277811 w 333375"/>
                  <a:gd name="connsiteY2" fmla="*/ 0 h 284666"/>
                  <a:gd name="connsiteX3" fmla="*/ 333375 w 333375"/>
                  <a:gd name="connsiteY3" fmla="*/ 55564 h 284666"/>
                  <a:gd name="connsiteX4" fmla="*/ 195262 w 333375"/>
                  <a:gd name="connsiteY4" fmla="*/ 61117 h 284666"/>
                  <a:gd name="connsiteX5" fmla="*/ 151604 w 333375"/>
                  <a:gd name="connsiteY5" fmla="*/ 116682 h 284666"/>
                  <a:gd name="connsiteX6" fmla="*/ 53183 w 333375"/>
                  <a:gd name="connsiteY6" fmla="*/ 226218 h 284666"/>
                  <a:gd name="connsiteX7" fmla="*/ 0 w 333375"/>
                  <a:gd name="connsiteY7" fmla="*/ 277811 h 284666"/>
                  <a:gd name="connsiteX8" fmla="*/ 0 w 333375"/>
                  <a:gd name="connsiteY8" fmla="*/ 55564 h 284666"/>
                  <a:gd name="connsiteX0" fmla="*/ 0 w 333375"/>
                  <a:gd name="connsiteY0" fmla="*/ 55564 h 284666"/>
                  <a:gd name="connsiteX1" fmla="*/ 55564 w 333375"/>
                  <a:gd name="connsiteY1" fmla="*/ 0 h 284666"/>
                  <a:gd name="connsiteX2" fmla="*/ 277811 w 333375"/>
                  <a:gd name="connsiteY2" fmla="*/ 0 h 284666"/>
                  <a:gd name="connsiteX3" fmla="*/ 333375 w 333375"/>
                  <a:gd name="connsiteY3" fmla="*/ 55564 h 284666"/>
                  <a:gd name="connsiteX4" fmla="*/ 195262 w 333375"/>
                  <a:gd name="connsiteY4" fmla="*/ 61117 h 284666"/>
                  <a:gd name="connsiteX5" fmla="*/ 151604 w 333375"/>
                  <a:gd name="connsiteY5" fmla="*/ 116682 h 284666"/>
                  <a:gd name="connsiteX6" fmla="*/ 68638 w 333375"/>
                  <a:gd name="connsiteY6" fmla="*/ 177470 h 284666"/>
                  <a:gd name="connsiteX7" fmla="*/ 53183 w 333375"/>
                  <a:gd name="connsiteY7" fmla="*/ 226218 h 284666"/>
                  <a:gd name="connsiteX8" fmla="*/ 0 w 333375"/>
                  <a:gd name="connsiteY8" fmla="*/ 277811 h 284666"/>
                  <a:gd name="connsiteX9" fmla="*/ 0 w 333375"/>
                  <a:gd name="connsiteY9" fmla="*/ 55564 h 284666"/>
                  <a:gd name="connsiteX0" fmla="*/ 0 w 333375"/>
                  <a:gd name="connsiteY0" fmla="*/ 55564 h 284364"/>
                  <a:gd name="connsiteX1" fmla="*/ 55564 w 333375"/>
                  <a:gd name="connsiteY1" fmla="*/ 0 h 284364"/>
                  <a:gd name="connsiteX2" fmla="*/ 277811 w 333375"/>
                  <a:gd name="connsiteY2" fmla="*/ 0 h 284364"/>
                  <a:gd name="connsiteX3" fmla="*/ 333375 w 333375"/>
                  <a:gd name="connsiteY3" fmla="*/ 55564 h 284364"/>
                  <a:gd name="connsiteX4" fmla="*/ 195262 w 333375"/>
                  <a:gd name="connsiteY4" fmla="*/ 61117 h 284364"/>
                  <a:gd name="connsiteX5" fmla="*/ 151604 w 333375"/>
                  <a:gd name="connsiteY5" fmla="*/ 116682 h 284364"/>
                  <a:gd name="connsiteX6" fmla="*/ 68638 w 333375"/>
                  <a:gd name="connsiteY6" fmla="*/ 177470 h 284364"/>
                  <a:gd name="connsiteX7" fmla="*/ 43658 w 333375"/>
                  <a:gd name="connsiteY7" fmla="*/ 221455 h 284364"/>
                  <a:gd name="connsiteX8" fmla="*/ 0 w 333375"/>
                  <a:gd name="connsiteY8" fmla="*/ 277811 h 284364"/>
                  <a:gd name="connsiteX9" fmla="*/ 0 w 333375"/>
                  <a:gd name="connsiteY9" fmla="*/ 55564 h 284364"/>
                  <a:gd name="connsiteX0" fmla="*/ 0 w 285362"/>
                  <a:gd name="connsiteY0" fmla="*/ 55703 h 284503"/>
                  <a:gd name="connsiteX1" fmla="*/ 55564 w 285362"/>
                  <a:gd name="connsiteY1" fmla="*/ 139 h 284503"/>
                  <a:gd name="connsiteX2" fmla="*/ 277811 w 285362"/>
                  <a:gd name="connsiteY2" fmla="*/ 139 h 284503"/>
                  <a:gd name="connsiteX3" fmla="*/ 235743 w 285362"/>
                  <a:gd name="connsiteY3" fmla="*/ 27128 h 284503"/>
                  <a:gd name="connsiteX4" fmla="*/ 195262 w 285362"/>
                  <a:gd name="connsiteY4" fmla="*/ 61256 h 284503"/>
                  <a:gd name="connsiteX5" fmla="*/ 151604 w 285362"/>
                  <a:gd name="connsiteY5" fmla="*/ 116821 h 284503"/>
                  <a:gd name="connsiteX6" fmla="*/ 68638 w 285362"/>
                  <a:gd name="connsiteY6" fmla="*/ 177609 h 284503"/>
                  <a:gd name="connsiteX7" fmla="*/ 43658 w 285362"/>
                  <a:gd name="connsiteY7" fmla="*/ 221594 h 284503"/>
                  <a:gd name="connsiteX8" fmla="*/ 0 w 285362"/>
                  <a:gd name="connsiteY8" fmla="*/ 277950 h 284503"/>
                  <a:gd name="connsiteX9" fmla="*/ 0 w 285362"/>
                  <a:gd name="connsiteY9" fmla="*/ 55703 h 28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362" h="284503">
                    <a:moveTo>
                      <a:pt x="0" y="55703"/>
                    </a:moveTo>
                    <a:cubicBezTo>
                      <a:pt x="0" y="25016"/>
                      <a:pt x="24877" y="139"/>
                      <a:pt x="55564" y="139"/>
                    </a:cubicBezTo>
                    <a:lnTo>
                      <a:pt x="277811" y="139"/>
                    </a:lnTo>
                    <a:cubicBezTo>
                      <a:pt x="308498" y="139"/>
                      <a:pt x="235743" y="-3559"/>
                      <a:pt x="235743" y="27128"/>
                    </a:cubicBezTo>
                    <a:lnTo>
                      <a:pt x="195262" y="61256"/>
                    </a:lnTo>
                    <a:cubicBezTo>
                      <a:pt x="176212" y="70512"/>
                      <a:pt x="182291" y="116821"/>
                      <a:pt x="151604" y="116821"/>
                    </a:cubicBezTo>
                    <a:cubicBezTo>
                      <a:pt x="130897" y="142563"/>
                      <a:pt x="85041" y="159353"/>
                      <a:pt x="68638" y="177609"/>
                    </a:cubicBezTo>
                    <a:cubicBezTo>
                      <a:pt x="52235" y="195865"/>
                      <a:pt x="55494" y="211221"/>
                      <a:pt x="43658" y="221594"/>
                    </a:cubicBezTo>
                    <a:cubicBezTo>
                      <a:pt x="12971" y="221594"/>
                      <a:pt x="0" y="308637"/>
                      <a:pt x="0" y="277950"/>
                    </a:cubicBezTo>
                    <a:lnTo>
                      <a:pt x="0" y="5570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0" name="모서리가 둥근 직사각형 134"/>
              <p:cNvSpPr/>
              <p:nvPr/>
            </p:nvSpPr>
            <p:spPr>
              <a:xfrm>
                <a:off x="7260939" y="3156140"/>
                <a:ext cx="173881" cy="289503"/>
              </a:xfrm>
              <a:custGeom>
                <a:avLst/>
                <a:gdLst>
                  <a:gd name="connsiteX0" fmla="*/ 0 w 333375"/>
                  <a:gd name="connsiteY0" fmla="*/ 55564 h 333375"/>
                  <a:gd name="connsiteX1" fmla="*/ 55564 w 333375"/>
                  <a:gd name="connsiteY1" fmla="*/ 0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277811 w 333375"/>
                  <a:gd name="connsiteY5" fmla="*/ 333375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0 w 333375"/>
                  <a:gd name="connsiteY8" fmla="*/ 55564 h 333375"/>
                  <a:gd name="connsiteX0" fmla="*/ 259556 w 333375"/>
                  <a:gd name="connsiteY0" fmla="*/ 210345 h 333375"/>
                  <a:gd name="connsiteX1" fmla="*/ 55564 w 333375"/>
                  <a:gd name="connsiteY1" fmla="*/ 0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277811 w 333375"/>
                  <a:gd name="connsiteY5" fmla="*/ 333375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259556 w 333375"/>
                  <a:gd name="connsiteY8" fmla="*/ 210345 h 333375"/>
                  <a:gd name="connsiteX0" fmla="*/ 259556 w 333375"/>
                  <a:gd name="connsiteY0" fmla="*/ 210345 h 333375"/>
                  <a:gd name="connsiteX1" fmla="*/ 165101 w 333375"/>
                  <a:gd name="connsiteY1" fmla="*/ 80962 h 333375"/>
                  <a:gd name="connsiteX2" fmla="*/ 277811 w 333375"/>
                  <a:gd name="connsiteY2" fmla="*/ 0 h 333375"/>
                  <a:gd name="connsiteX3" fmla="*/ 333375 w 333375"/>
                  <a:gd name="connsiteY3" fmla="*/ 55564 h 333375"/>
                  <a:gd name="connsiteX4" fmla="*/ 333375 w 333375"/>
                  <a:gd name="connsiteY4" fmla="*/ 277811 h 333375"/>
                  <a:gd name="connsiteX5" fmla="*/ 277811 w 333375"/>
                  <a:gd name="connsiteY5" fmla="*/ 333375 h 333375"/>
                  <a:gd name="connsiteX6" fmla="*/ 55564 w 333375"/>
                  <a:gd name="connsiteY6" fmla="*/ 333375 h 333375"/>
                  <a:gd name="connsiteX7" fmla="*/ 0 w 333375"/>
                  <a:gd name="connsiteY7" fmla="*/ 277811 h 333375"/>
                  <a:gd name="connsiteX8" fmla="*/ 259556 w 333375"/>
                  <a:gd name="connsiteY8" fmla="*/ 210345 h 333375"/>
                  <a:gd name="connsiteX0" fmla="*/ 206481 w 280300"/>
                  <a:gd name="connsiteY0" fmla="*/ 210345 h 333375"/>
                  <a:gd name="connsiteX1" fmla="*/ 112026 w 280300"/>
                  <a:gd name="connsiteY1" fmla="*/ 80962 h 333375"/>
                  <a:gd name="connsiteX2" fmla="*/ 224736 w 280300"/>
                  <a:gd name="connsiteY2" fmla="*/ 0 h 333375"/>
                  <a:gd name="connsiteX3" fmla="*/ 280300 w 280300"/>
                  <a:gd name="connsiteY3" fmla="*/ 55564 h 333375"/>
                  <a:gd name="connsiteX4" fmla="*/ 280300 w 280300"/>
                  <a:gd name="connsiteY4" fmla="*/ 277811 h 333375"/>
                  <a:gd name="connsiteX5" fmla="*/ 224736 w 280300"/>
                  <a:gd name="connsiteY5" fmla="*/ 333375 h 333375"/>
                  <a:gd name="connsiteX6" fmla="*/ 2489 w 280300"/>
                  <a:gd name="connsiteY6" fmla="*/ 333375 h 333375"/>
                  <a:gd name="connsiteX7" fmla="*/ 235057 w 280300"/>
                  <a:gd name="connsiteY7" fmla="*/ 213517 h 333375"/>
                  <a:gd name="connsiteX8" fmla="*/ 206481 w 280300"/>
                  <a:gd name="connsiteY8" fmla="*/ 210345 h 333375"/>
                  <a:gd name="connsiteX0" fmla="*/ 99300 w 173119"/>
                  <a:gd name="connsiteY0" fmla="*/ 210345 h 333375"/>
                  <a:gd name="connsiteX1" fmla="*/ 4845 w 173119"/>
                  <a:gd name="connsiteY1" fmla="*/ 80962 h 333375"/>
                  <a:gd name="connsiteX2" fmla="*/ 117555 w 173119"/>
                  <a:gd name="connsiteY2" fmla="*/ 0 h 333375"/>
                  <a:gd name="connsiteX3" fmla="*/ 173119 w 173119"/>
                  <a:gd name="connsiteY3" fmla="*/ 55564 h 333375"/>
                  <a:gd name="connsiteX4" fmla="*/ 173119 w 173119"/>
                  <a:gd name="connsiteY4" fmla="*/ 277811 h 333375"/>
                  <a:gd name="connsiteX5" fmla="*/ 117555 w 173119"/>
                  <a:gd name="connsiteY5" fmla="*/ 333375 h 333375"/>
                  <a:gd name="connsiteX6" fmla="*/ 169152 w 173119"/>
                  <a:gd name="connsiteY6" fmla="*/ 233363 h 333375"/>
                  <a:gd name="connsiteX7" fmla="*/ 127876 w 173119"/>
                  <a:gd name="connsiteY7" fmla="*/ 213517 h 333375"/>
                  <a:gd name="connsiteX8" fmla="*/ 99300 w 173119"/>
                  <a:gd name="connsiteY8" fmla="*/ 210345 h 333375"/>
                  <a:gd name="connsiteX0" fmla="*/ 83255 w 173742"/>
                  <a:gd name="connsiteY0" fmla="*/ 177008 h 333375"/>
                  <a:gd name="connsiteX1" fmla="*/ 5468 w 173742"/>
                  <a:gd name="connsiteY1" fmla="*/ 80962 h 333375"/>
                  <a:gd name="connsiteX2" fmla="*/ 118178 w 173742"/>
                  <a:gd name="connsiteY2" fmla="*/ 0 h 333375"/>
                  <a:gd name="connsiteX3" fmla="*/ 173742 w 173742"/>
                  <a:gd name="connsiteY3" fmla="*/ 55564 h 333375"/>
                  <a:gd name="connsiteX4" fmla="*/ 173742 w 173742"/>
                  <a:gd name="connsiteY4" fmla="*/ 277811 h 333375"/>
                  <a:gd name="connsiteX5" fmla="*/ 118178 w 173742"/>
                  <a:gd name="connsiteY5" fmla="*/ 333375 h 333375"/>
                  <a:gd name="connsiteX6" fmla="*/ 169775 w 173742"/>
                  <a:gd name="connsiteY6" fmla="*/ 233363 h 333375"/>
                  <a:gd name="connsiteX7" fmla="*/ 128499 w 173742"/>
                  <a:gd name="connsiteY7" fmla="*/ 213517 h 333375"/>
                  <a:gd name="connsiteX8" fmla="*/ 83255 w 173742"/>
                  <a:gd name="connsiteY8" fmla="*/ 177008 h 333375"/>
                  <a:gd name="connsiteX0" fmla="*/ 83255 w 173742"/>
                  <a:gd name="connsiteY0" fmla="*/ 177008 h 333375"/>
                  <a:gd name="connsiteX1" fmla="*/ 5468 w 173742"/>
                  <a:gd name="connsiteY1" fmla="*/ 80962 h 333375"/>
                  <a:gd name="connsiteX2" fmla="*/ 118178 w 173742"/>
                  <a:gd name="connsiteY2" fmla="*/ 0 h 333375"/>
                  <a:gd name="connsiteX3" fmla="*/ 173742 w 173742"/>
                  <a:gd name="connsiteY3" fmla="*/ 55564 h 333375"/>
                  <a:gd name="connsiteX4" fmla="*/ 173742 w 173742"/>
                  <a:gd name="connsiteY4" fmla="*/ 277811 h 333375"/>
                  <a:gd name="connsiteX5" fmla="*/ 118178 w 173742"/>
                  <a:gd name="connsiteY5" fmla="*/ 333375 h 333375"/>
                  <a:gd name="connsiteX6" fmla="*/ 169775 w 173742"/>
                  <a:gd name="connsiteY6" fmla="*/ 233363 h 333375"/>
                  <a:gd name="connsiteX7" fmla="*/ 128499 w 173742"/>
                  <a:gd name="connsiteY7" fmla="*/ 213517 h 333375"/>
                  <a:gd name="connsiteX8" fmla="*/ 101886 w 173742"/>
                  <a:gd name="connsiteY8" fmla="*/ 184754 h 333375"/>
                  <a:gd name="connsiteX9" fmla="*/ 83255 w 173742"/>
                  <a:gd name="connsiteY9" fmla="*/ 177008 h 333375"/>
                  <a:gd name="connsiteX0" fmla="*/ 83255 w 173881"/>
                  <a:gd name="connsiteY0" fmla="*/ 177008 h 289503"/>
                  <a:gd name="connsiteX1" fmla="*/ 5468 w 173881"/>
                  <a:gd name="connsiteY1" fmla="*/ 80962 h 289503"/>
                  <a:gd name="connsiteX2" fmla="*/ 118178 w 173881"/>
                  <a:gd name="connsiteY2" fmla="*/ 0 h 289503"/>
                  <a:gd name="connsiteX3" fmla="*/ 173742 w 173881"/>
                  <a:gd name="connsiteY3" fmla="*/ 55564 h 289503"/>
                  <a:gd name="connsiteX4" fmla="*/ 173742 w 173881"/>
                  <a:gd name="connsiteY4" fmla="*/ 277811 h 289503"/>
                  <a:gd name="connsiteX5" fmla="*/ 146753 w 173881"/>
                  <a:gd name="connsiteY5" fmla="*/ 269081 h 289503"/>
                  <a:gd name="connsiteX6" fmla="*/ 169775 w 173881"/>
                  <a:gd name="connsiteY6" fmla="*/ 233363 h 289503"/>
                  <a:gd name="connsiteX7" fmla="*/ 128499 w 173881"/>
                  <a:gd name="connsiteY7" fmla="*/ 213517 h 289503"/>
                  <a:gd name="connsiteX8" fmla="*/ 101886 w 173881"/>
                  <a:gd name="connsiteY8" fmla="*/ 184754 h 289503"/>
                  <a:gd name="connsiteX9" fmla="*/ 83255 w 173881"/>
                  <a:gd name="connsiteY9" fmla="*/ 177008 h 28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881" h="289503">
                    <a:moveTo>
                      <a:pt x="83255" y="177008"/>
                    </a:moveTo>
                    <a:cubicBezTo>
                      <a:pt x="83255" y="146321"/>
                      <a:pt x="-25219" y="80962"/>
                      <a:pt x="5468" y="80962"/>
                    </a:cubicBezTo>
                    <a:lnTo>
                      <a:pt x="118178" y="0"/>
                    </a:lnTo>
                    <a:cubicBezTo>
                      <a:pt x="148865" y="0"/>
                      <a:pt x="173742" y="24877"/>
                      <a:pt x="173742" y="55564"/>
                    </a:cubicBezTo>
                    <a:lnTo>
                      <a:pt x="173742" y="277811"/>
                    </a:lnTo>
                    <a:cubicBezTo>
                      <a:pt x="173742" y="308498"/>
                      <a:pt x="177440" y="269081"/>
                      <a:pt x="146753" y="269081"/>
                    </a:cubicBezTo>
                    <a:lnTo>
                      <a:pt x="169775" y="233363"/>
                    </a:lnTo>
                    <a:cubicBezTo>
                      <a:pt x="139088" y="233363"/>
                      <a:pt x="128499" y="244204"/>
                      <a:pt x="128499" y="213517"/>
                    </a:cubicBezTo>
                    <a:cubicBezTo>
                      <a:pt x="115200" y="208194"/>
                      <a:pt x="109427" y="190839"/>
                      <a:pt x="101886" y="184754"/>
                    </a:cubicBezTo>
                    <a:cubicBezTo>
                      <a:pt x="94345" y="178669"/>
                      <a:pt x="97340" y="197085"/>
                      <a:pt x="83255" y="177008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대각선 줄무늬 200"/>
              <p:cNvSpPr/>
              <p:nvPr/>
            </p:nvSpPr>
            <p:spPr>
              <a:xfrm rot="5400000">
                <a:off x="7229716" y="3243021"/>
                <a:ext cx="211865" cy="198061"/>
              </a:xfrm>
              <a:prstGeom prst="diagStripe">
                <a:avLst>
                  <a:gd name="adj" fmla="val 64653"/>
                </a:avLst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대각선 줄무늬 201"/>
              <p:cNvSpPr/>
              <p:nvPr/>
            </p:nvSpPr>
            <p:spPr>
              <a:xfrm>
                <a:off x="7101306" y="3156280"/>
                <a:ext cx="290094" cy="301227"/>
              </a:xfrm>
              <a:prstGeom prst="diagStripe">
                <a:avLst>
                  <a:gd name="adj" fmla="val 71652"/>
                </a:avLst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5154803" y="3184570"/>
              <a:ext cx="112890" cy="112890"/>
              <a:chOff x="5154803" y="3184570"/>
              <a:chExt cx="112890" cy="112890"/>
            </a:xfrm>
          </p:grpSpPr>
          <p:sp>
            <p:nvSpPr>
              <p:cNvPr id="196" name="눈물 방울 195"/>
              <p:cNvSpPr/>
              <p:nvPr/>
            </p:nvSpPr>
            <p:spPr>
              <a:xfrm rot="8100000">
                <a:off x="5154803" y="3184570"/>
                <a:ext cx="112890" cy="112890"/>
              </a:xfrm>
              <a:prstGeom prst="teardrop">
                <a:avLst>
                  <a:gd name="adj" fmla="val 132304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5176784" y="3206710"/>
                <a:ext cx="68750" cy="6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3" name="모서리가 둥근 직사각형 202"/>
          <p:cNvSpPr/>
          <p:nvPr/>
        </p:nvSpPr>
        <p:spPr>
          <a:xfrm>
            <a:off x="1383822" y="2599155"/>
            <a:ext cx="300452" cy="30045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/>
          <p:cNvSpPr txBox="1"/>
          <p:nvPr/>
        </p:nvSpPr>
        <p:spPr>
          <a:xfrm>
            <a:off x="1630320" y="2588556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962772" y="2587037"/>
            <a:ext cx="35137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전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1636289" y="2740570"/>
            <a:ext cx="117371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월곶동주민센터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한국산업기술대학교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1298009" y="2903393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집에서 산기대까지 라이딩 했습니다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아트센터에서 음악회 관람 후 귀가 예정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이따 같이 달리실 분들 연락 주세요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~~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ㅎㅎ</a:t>
            </a: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한국산업기술대학교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음악회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매일라이딩</a:t>
            </a:r>
            <a:endParaRPr lang="ko-KR" altLang="en-US" sz="5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8" name="직선 연결선 207"/>
          <p:cNvCxnSpPr/>
          <p:nvPr/>
        </p:nvCxnSpPr>
        <p:spPr>
          <a:xfrm>
            <a:off x="1325995" y="4537726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모서리가 둥근 직사각형 208"/>
          <p:cNvSpPr/>
          <p:nvPr/>
        </p:nvSpPr>
        <p:spPr>
          <a:xfrm>
            <a:off x="1383822" y="4572027"/>
            <a:ext cx="300452" cy="300452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TextBox 209"/>
          <p:cNvSpPr txBox="1"/>
          <p:nvPr/>
        </p:nvSpPr>
        <p:spPr>
          <a:xfrm>
            <a:off x="1628061" y="4569506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홍길순</a:t>
            </a:r>
            <a:endParaRPr lang="ko-KR" altLang="en-US" sz="7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2921574" y="4567987"/>
            <a:ext cx="38824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55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전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1634030" y="4721520"/>
            <a:ext cx="7120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양화대교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잠실대교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1314813" y="4898127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동호회 회원들과 함께한 한강 라이딩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  <a:p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쫓아가느라 힘들었지만 보람찬 라이딩이었네요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..^^</a:t>
            </a:r>
          </a:p>
          <a:p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 배울 것이 많은 라이딩 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일차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 </a:t>
            </a:r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힘내자 힘</a:t>
            </a:r>
            <a:r>
              <a:rPr lang="en-US" altLang="ko-KR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한강라이딩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한강 </a:t>
            </a:r>
            <a:r>
              <a:rPr lang="en-US" altLang="ko-KR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일차</a:t>
            </a:r>
          </a:p>
        </p:txBody>
      </p:sp>
      <p:sp>
        <p:nvSpPr>
          <p:cNvPr id="214" name="하트 213"/>
          <p:cNvSpPr/>
          <p:nvPr/>
        </p:nvSpPr>
        <p:spPr>
          <a:xfrm>
            <a:off x="2859155" y="4410099"/>
            <a:ext cx="92371" cy="92371"/>
          </a:xfrm>
          <a:prstGeom prst="hear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사각형 설명선 214"/>
          <p:cNvSpPr/>
          <p:nvPr/>
        </p:nvSpPr>
        <p:spPr>
          <a:xfrm>
            <a:off x="2501422" y="4408899"/>
            <a:ext cx="95333" cy="63873"/>
          </a:xfrm>
          <a:prstGeom prst="wedgeRectCallout">
            <a:avLst>
              <a:gd name="adj1" fmla="val -17988"/>
              <a:gd name="adj2" fmla="val 10072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/>
          <p:cNvSpPr txBox="1"/>
          <p:nvPr/>
        </p:nvSpPr>
        <p:spPr>
          <a:xfrm>
            <a:off x="2549088" y="4355770"/>
            <a:ext cx="224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897478" y="4359180"/>
            <a:ext cx="224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7191236" y="1697436"/>
            <a:ext cx="2219541" cy="4537579"/>
            <a:chOff x="832662" y="1160210"/>
            <a:chExt cx="2219541" cy="4537579"/>
          </a:xfrm>
        </p:grpSpPr>
        <p:grpSp>
          <p:nvGrpSpPr>
            <p:cNvPr id="219" name="그룹 218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225" name="직사각형 224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26" name="그룹 225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227" name="그룹 226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233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4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28" name="타원 227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230" name="모서리가 둥근 직사각형 229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2" name="모서리가 둥근 직사각형 231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20" name="순서도: 수행의 시작/종료 219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U자형 화살표 220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22" name="그룹 221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223" name="직사각형 222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5" name="직사각형 234"/>
          <p:cNvSpPr/>
          <p:nvPr/>
        </p:nvSpPr>
        <p:spPr>
          <a:xfrm>
            <a:off x="7365428" y="5325126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7440279" y="5393244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직사각형 236"/>
          <p:cNvSpPr/>
          <p:nvPr/>
        </p:nvSpPr>
        <p:spPr>
          <a:xfrm>
            <a:off x="7775789" y="539235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직사각형 237"/>
          <p:cNvSpPr/>
          <p:nvPr/>
        </p:nvSpPr>
        <p:spPr>
          <a:xfrm>
            <a:off x="8609480" y="5394881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8946800" y="5395304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>
            <a:off x="8113996" y="5246566"/>
            <a:ext cx="410864" cy="410864"/>
            <a:chOff x="4368320" y="4639490"/>
            <a:chExt cx="410864" cy="410864"/>
          </a:xfrm>
        </p:grpSpPr>
        <p:sp>
          <p:nvSpPr>
            <p:cNvPr id="241" name="타원 240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243" name="TextBox 242"/>
          <p:cNvSpPr txBox="1"/>
          <p:nvPr/>
        </p:nvSpPr>
        <p:spPr>
          <a:xfrm>
            <a:off x="7373090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2" b="18813"/>
          <a:stretch/>
        </p:blipFill>
        <p:spPr>
          <a:xfrm>
            <a:off x="7365427" y="2288517"/>
            <a:ext cx="1908000" cy="716685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7701022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8535812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8877088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7365427" y="2233751"/>
            <a:ext cx="1908000" cy="273711"/>
            <a:chOff x="3619751" y="1696525"/>
            <a:chExt cx="1908000" cy="273711"/>
          </a:xfrm>
        </p:grpSpPr>
        <p:sp>
          <p:nvSpPr>
            <p:cNvPr id="249" name="직사각형 248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</a:t>
              </a:r>
              <a:endPara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1" name="덧셈 기호 250"/>
            <p:cNvSpPr/>
            <p:nvPr/>
          </p:nvSpPr>
          <p:spPr>
            <a:xfrm>
              <a:off x="5322761" y="1736013"/>
              <a:ext cx="178015" cy="178015"/>
            </a:xfrm>
            <a:prstGeom prst="mathPlus">
              <a:avLst>
                <a:gd name="adj1" fmla="val 6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2" name="그림 25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761" y="1756262"/>
              <a:ext cx="137515" cy="137515"/>
            </a:xfrm>
            <a:prstGeom prst="rect">
              <a:avLst/>
            </a:prstGeom>
          </p:spPr>
        </p:pic>
      </p:grpSp>
      <p:grpSp>
        <p:nvGrpSpPr>
          <p:cNvPr id="253" name="그룹 252"/>
          <p:cNvGrpSpPr/>
          <p:nvPr/>
        </p:nvGrpSpPr>
        <p:grpSpPr>
          <a:xfrm>
            <a:off x="7365428" y="3114952"/>
            <a:ext cx="1908000" cy="1085743"/>
            <a:chOff x="1879302" y="1614089"/>
            <a:chExt cx="5521240" cy="3141849"/>
          </a:xfrm>
        </p:grpSpPr>
        <p:pic>
          <p:nvPicPr>
            <p:cNvPr id="254" name="그림 25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3068997" y="424394"/>
              <a:ext cx="3141849" cy="5521240"/>
            </a:xfrm>
            <a:prstGeom prst="rect">
              <a:avLst/>
            </a:prstGeom>
          </p:spPr>
        </p:pic>
        <p:sp>
          <p:nvSpPr>
            <p:cNvPr id="255" name="자유형: 도형 5"/>
            <p:cNvSpPr/>
            <p:nvPr/>
          </p:nvSpPr>
          <p:spPr>
            <a:xfrm>
              <a:off x="2374900" y="2717800"/>
              <a:ext cx="4681104" cy="1047750"/>
            </a:xfrm>
            <a:custGeom>
              <a:avLst/>
              <a:gdLst>
                <a:gd name="connsiteX0" fmla="*/ 0 w 4681104"/>
                <a:gd name="connsiteY0" fmla="*/ 368300 h 1047750"/>
                <a:gd name="connsiteX1" fmla="*/ 6350 w 4681104"/>
                <a:gd name="connsiteY1" fmla="*/ 323850 h 1047750"/>
                <a:gd name="connsiteX2" fmla="*/ 25400 w 4681104"/>
                <a:gd name="connsiteY2" fmla="*/ 285750 h 1047750"/>
                <a:gd name="connsiteX3" fmla="*/ 63500 w 4681104"/>
                <a:gd name="connsiteY3" fmla="*/ 234950 h 1047750"/>
                <a:gd name="connsiteX4" fmla="*/ 76200 w 4681104"/>
                <a:gd name="connsiteY4" fmla="*/ 215900 h 1047750"/>
                <a:gd name="connsiteX5" fmla="*/ 101600 w 4681104"/>
                <a:gd name="connsiteY5" fmla="*/ 196850 h 1047750"/>
                <a:gd name="connsiteX6" fmla="*/ 127000 w 4681104"/>
                <a:gd name="connsiteY6" fmla="*/ 158750 h 1047750"/>
                <a:gd name="connsiteX7" fmla="*/ 139700 w 4681104"/>
                <a:gd name="connsiteY7" fmla="*/ 139700 h 1047750"/>
                <a:gd name="connsiteX8" fmla="*/ 152400 w 4681104"/>
                <a:gd name="connsiteY8" fmla="*/ 101600 h 1047750"/>
                <a:gd name="connsiteX9" fmla="*/ 165100 w 4681104"/>
                <a:gd name="connsiteY9" fmla="*/ 82550 h 1047750"/>
                <a:gd name="connsiteX10" fmla="*/ 171450 w 4681104"/>
                <a:gd name="connsiteY10" fmla="*/ 63500 h 1047750"/>
                <a:gd name="connsiteX11" fmla="*/ 203200 w 4681104"/>
                <a:gd name="connsiteY11" fmla="*/ 19050 h 1047750"/>
                <a:gd name="connsiteX12" fmla="*/ 209550 w 4681104"/>
                <a:gd name="connsiteY12" fmla="*/ 0 h 1047750"/>
                <a:gd name="connsiteX13" fmla="*/ 254000 w 4681104"/>
                <a:gd name="connsiteY13" fmla="*/ 6350 h 1047750"/>
                <a:gd name="connsiteX14" fmla="*/ 285750 w 4681104"/>
                <a:gd name="connsiteY14" fmla="*/ 44450 h 1047750"/>
                <a:gd name="connsiteX15" fmla="*/ 304800 w 4681104"/>
                <a:gd name="connsiteY15" fmla="*/ 57150 h 1047750"/>
                <a:gd name="connsiteX16" fmla="*/ 323850 w 4681104"/>
                <a:gd name="connsiteY16" fmla="*/ 76200 h 1047750"/>
                <a:gd name="connsiteX17" fmla="*/ 355600 w 4681104"/>
                <a:gd name="connsiteY17" fmla="*/ 82550 h 1047750"/>
                <a:gd name="connsiteX18" fmla="*/ 425450 w 4681104"/>
                <a:gd name="connsiteY18" fmla="*/ 101600 h 1047750"/>
                <a:gd name="connsiteX19" fmla="*/ 444500 w 4681104"/>
                <a:gd name="connsiteY19" fmla="*/ 114300 h 1047750"/>
                <a:gd name="connsiteX20" fmla="*/ 482600 w 4681104"/>
                <a:gd name="connsiteY20" fmla="*/ 127000 h 1047750"/>
                <a:gd name="connsiteX21" fmla="*/ 520700 w 4681104"/>
                <a:gd name="connsiteY21" fmla="*/ 152400 h 1047750"/>
                <a:gd name="connsiteX22" fmla="*/ 558800 w 4681104"/>
                <a:gd name="connsiteY22" fmla="*/ 184150 h 1047750"/>
                <a:gd name="connsiteX23" fmla="*/ 596900 w 4681104"/>
                <a:gd name="connsiteY23" fmla="*/ 196850 h 1047750"/>
                <a:gd name="connsiteX24" fmla="*/ 622300 w 4681104"/>
                <a:gd name="connsiteY24" fmla="*/ 209550 h 1047750"/>
                <a:gd name="connsiteX25" fmla="*/ 641350 w 4681104"/>
                <a:gd name="connsiteY25" fmla="*/ 215900 h 1047750"/>
                <a:gd name="connsiteX26" fmla="*/ 660400 w 4681104"/>
                <a:gd name="connsiteY26" fmla="*/ 228600 h 1047750"/>
                <a:gd name="connsiteX27" fmla="*/ 679450 w 4681104"/>
                <a:gd name="connsiteY27" fmla="*/ 234950 h 1047750"/>
                <a:gd name="connsiteX28" fmla="*/ 698500 w 4681104"/>
                <a:gd name="connsiteY28" fmla="*/ 247650 h 1047750"/>
                <a:gd name="connsiteX29" fmla="*/ 723900 w 4681104"/>
                <a:gd name="connsiteY29" fmla="*/ 260350 h 1047750"/>
                <a:gd name="connsiteX30" fmla="*/ 742950 w 4681104"/>
                <a:gd name="connsiteY30" fmla="*/ 273050 h 1047750"/>
                <a:gd name="connsiteX31" fmla="*/ 781050 w 4681104"/>
                <a:gd name="connsiteY31" fmla="*/ 285750 h 1047750"/>
                <a:gd name="connsiteX32" fmla="*/ 806450 w 4681104"/>
                <a:gd name="connsiteY32" fmla="*/ 298450 h 1047750"/>
                <a:gd name="connsiteX33" fmla="*/ 831850 w 4681104"/>
                <a:gd name="connsiteY33" fmla="*/ 304800 h 1047750"/>
                <a:gd name="connsiteX34" fmla="*/ 850900 w 4681104"/>
                <a:gd name="connsiteY34" fmla="*/ 311150 h 1047750"/>
                <a:gd name="connsiteX35" fmla="*/ 889000 w 4681104"/>
                <a:gd name="connsiteY35" fmla="*/ 317500 h 1047750"/>
                <a:gd name="connsiteX36" fmla="*/ 908050 w 4681104"/>
                <a:gd name="connsiteY36" fmla="*/ 323850 h 1047750"/>
                <a:gd name="connsiteX37" fmla="*/ 946150 w 4681104"/>
                <a:gd name="connsiteY37" fmla="*/ 330200 h 1047750"/>
                <a:gd name="connsiteX38" fmla="*/ 965200 w 4681104"/>
                <a:gd name="connsiteY38" fmla="*/ 336550 h 1047750"/>
                <a:gd name="connsiteX39" fmla="*/ 1009650 w 4681104"/>
                <a:gd name="connsiteY39" fmla="*/ 342900 h 1047750"/>
                <a:gd name="connsiteX40" fmla="*/ 1041400 w 4681104"/>
                <a:gd name="connsiteY40" fmla="*/ 349250 h 1047750"/>
                <a:gd name="connsiteX41" fmla="*/ 1066800 w 4681104"/>
                <a:gd name="connsiteY41" fmla="*/ 355600 h 1047750"/>
                <a:gd name="connsiteX42" fmla="*/ 1104900 w 4681104"/>
                <a:gd name="connsiteY42" fmla="*/ 368300 h 1047750"/>
                <a:gd name="connsiteX43" fmla="*/ 1225550 w 4681104"/>
                <a:gd name="connsiteY43" fmla="*/ 381000 h 1047750"/>
                <a:gd name="connsiteX44" fmla="*/ 1257300 w 4681104"/>
                <a:gd name="connsiteY44" fmla="*/ 387350 h 1047750"/>
                <a:gd name="connsiteX45" fmla="*/ 1295400 w 4681104"/>
                <a:gd name="connsiteY45" fmla="*/ 393700 h 1047750"/>
                <a:gd name="connsiteX46" fmla="*/ 1333500 w 4681104"/>
                <a:gd name="connsiteY46" fmla="*/ 406400 h 1047750"/>
                <a:gd name="connsiteX47" fmla="*/ 1473200 w 4681104"/>
                <a:gd name="connsiteY47" fmla="*/ 425450 h 1047750"/>
                <a:gd name="connsiteX48" fmla="*/ 1530350 w 4681104"/>
                <a:gd name="connsiteY48" fmla="*/ 450850 h 1047750"/>
                <a:gd name="connsiteX49" fmla="*/ 1574800 w 4681104"/>
                <a:gd name="connsiteY49" fmla="*/ 463550 h 1047750"/>
                <a:gd name="connsiteX50" fmla="*/ 1593850 w 4681104"/>
                <a:gd name="connsiteY50" fmla="*/ 476250 h 1047750"/>
                <a:gd name="connsiteX51" fmla="*/ 1638300 w 4681104"/>
                <a:gd name="connsiteY51" fmla="*/ 488950 h 1047750"/>
                <a:gd name="connsiteX52" fmla="*/ 1695450 w 4681104"/>
                <a:gd name="connsiteY52" fmla="*/ 533400 h 1047750"/>
                <a:gd name="connsiteX53" fmla="*/ 1739900 w 4681104"/>
                <a:gd name="connsiteY53" fmla="*/ 558800 h 1047750"/>
                <a:gd name="connsiteX54" fmla="*/ 1758950 w 4681104"/>
                <a:gd name="connsiteY54" fmla="*/ 571500 h 1047750"/>
                <a:gd name="connsiteX55" fmla="*/ 1816100 w 4681104"/>
                <a:gd name="connsiteY55" fmla="*/ 603250 h 1047750"/>
                <a:gd name="connsiteX56" fmla="*/ 1854200 w 4681104"/>
                <a:gd name="connsiteY56" fmla="*/ 641350 h 1047750"/>
                <a:gd name="connsiteX57" fmla="*/ 1911350 w 4681104"/>
                <a:gd name="connsiteY57" fmla="*/ 673100 h 1047750"/>
                <a:gd name="connsiteX58" fmla="*/ 1949450 w 4681104"/>
                <a:gd name="connsiteY58" fmla="*/ 698500 h 1047750"/>
                <a:gd name="connsiteX59" fmla="*/ 2000250 w 4681104"/>
                <a:gd name="connsiteY59" fmla="*/ 692150 h 1047750"/>
                <a:gd name="connsiteX60" fmla="*/ 2006600 w 4681104"/>
                <a:gd name="connsiteY60" fmla="*/ 660400 h 1047750"/>
                <a:gd name="connsiteX61" fmla="*/ 2012950 w 4681104"/>
                <a:gd name="connsiteY61" fmla="*/ 641350 h 1047750"/>
                <a:gd name="connsiteX62" fmla="*/ 2019300 w 4681104"/>
                <a:gd name="connsiteY62" fmla="*/ 565150 h 1047750"/>
                <a:gd name="connsiteX63" fmla="*/ 2044700 w 4681104"/>
                <a:gd name="connsiteY63" fmla="*/ 520700 h 1047750"/>
                <a:gd name="connsiteX64" fmla="*/ 2070100 w 4681104"/>
                <a:gd name="connsiteY64" fmla="*/ 482600 h 1047750"/>
                <a:gd name="connsiteX65" fmla="*/ 2082800 w 4681104"/>
                <a:gd name="connsiteY65" fmla="*/ 463550 h 1047750"/>
                <a:gd name="connsiteX66" fmla="*/ 2095500 w 4681104"/>
                <a:gd name="connsiteY66" fmla="*/ 444500 h 1047750"/>
                <a:gd name="connsiteX67" fmla="*/ 2133600 w 4681104"/>
                <a:gd name="connsiteY67" fmla="*/ 425450 h 1047750"/>
                <a:gd name="connsiteX68" fmla="*/ 2235200 w 4681104"/>
                <a:gd name="connsiteY68" fmla="*/ 431800 h 1047750"/>
                <a:gd name="connsiteX69" fmla="*/ 2260600 w 4681104"/>
                <a:gd name="connsiteY69" fmla="*/ 438150 h 1047750"/>
                <a:gd name="connsiteX70" fmla="*/ 2298700 w 4681104"/>
                <a:gd name="connsiteY70" fmla="*/ 469900 h 1047750"/>
                <a:gd name="connsiteX71" fmla="*/ 2324100 w 4681104"/>
                <a:gd name="connsiteY71" fmla="*/ 476250 h 1047750"/>
                <a:gd name="connsiteX72" fmla="*/ 2362200 w 4681104"/>
                <a:gd name="connsiteY72" fmla="*/ 495300 h 1047750"/>
                <a:gd name="connsiteX73" fmla="*/ 2381250 w 4681104"/>
                <a:gd name="connsiteY73" fmla="*/ 514350 h 1047750"/>
                <a:gd name="connsiteX74" fmla="*/ 2444750 w 4681104"/>
                <a:gd name="connsiteY74" fmla="*/ 552450 h 1047750"/>
                <a:gd name="connsiteX75" fmla="*/ 2489200 w 4681104"/>
                <a:gd name="connsiteY75" fmla="*/ 565150 h 1047750"/>
                <a:gd name="connsiteX76" fmla="*/ 2527300 w 4681104"/>
                <a:gd name="connsiteY76" fmla="*/ 577850 h 1047750"/>
                <a:gd name="connsiteX77" fmla="*/ 2546350 w 4681104"/>
                <a:gd name="connsiteY77" fmla="*/ 584200 h 1047750"/>
                <a:gd name="connsiteX78" fmla="*/ 2584450 w 4681104"/>
                <a:gd name="connsiteY78" fmla="*/ 603250 h 1047750"/>
                <a:gd name="connsiteX79" fmla="*/ 2628900 w 4681104"/>
                <a:gd name="connsiteY79" fmla="*/ 628650 h 1047750"/>
                <a:gd name="connsiteX80" fmla="*/ 2654300 w 4681104"/>
                <a:gd name="connsiteY80" fmla="*/ 635000 h 1047750"/>
                <a:gd name="connsiteX81" fmla="*/ 2711450 w 4681104"/>
                <a:gd name="connsiteY81" fmla="*/ 654050 h 1047750"/>
                <a:gd name="connsiteX82" fmla="*/ 2755900 w 4681104"/>
                <a:gd name="connsiteY82" fmla="*/ 666750 h 1047750"/>
                <a:gd name="connsiteX83" fmla="*/ 2806700 w 4681104"/>
                <a:gd name="connsiteY83" fmla="*/ 673100 h 1047750"/>
                <a:gd name="connsiteX84" fmla="*/ 2889250 w 4681104"/>
                <a:gd name="connsiteY84" fmla="*/ 660400 h 1047750"/>
                <a:gd name="connsiteX85" fmla="*/ 2908300 w 4681104"/>
                <a:gd name="connsiteY85" fmla="*/ 654050 h 1047750"/>
                <a:gd name="connsiteX86" fmla="*/ 3016250 w 4681104"/>
                <a:gd name="connsiteY86" fmla="*/ 647700 h 1047750"/>
                <a:gd name="connsiteX87" fmla="*/ 3079750 w 4681104"/>
                <a:gd name="connsiteY87" fmla="*/ 641350 h 1047750"/>
                <a:gd name="connsiteX88" fmla="*/ 3105150 w 4681104"/>
                <a:gd name="connsiteY88" fmla="*/ 635000 h 1047750"/>
                <a:gd name="connsiteX89" fmla="*/ 3124200 w 4681104"/>
                <a:gd name="connsiteY89" fmla="*/ 622300 h 1047750"/>
                <a:gd name="connsiteX90" fmla="*/ 3175000 w 4681104"/>
                <a:gd name="connsiteY90" fmla="*/ 615950 h 1047750"/>
                <a:gd name="connsiteX91" fmla="*/ 3206750 w 4681104"/>
                <a:gd name="connsiteY91" fmla="*/ 609600 h 1047750"/>
                <a:gd name="connsiteX92" fmla="*/ 3270250 w 4681104"/>
                <a:gd name="connsiteY92" fmla="*/ 590550 h 1047750"/>
                <a:gd name="connsiteX93" fmla="*/ 3289300 w 4681104"/>
                <a:gd name="connsiteY93" fmla="*/ 584200 h 1047750"/>
                <a:gd name="connsiteX94" fmla="*/ 3346450 w 4681104"/>
                <a:gd name="connsiteY94" fmla="*/ 552450 h 1047750"/>
                <a:gd name="connsiteX95" fmla="*/ 3365500 w 4681104"/>
                <a:gd name="connsiteY95" fmla="*/ 546100 h 1047750"/>
                <a:gd name="connsiteX96" fmla="*/ 3441700 w 4681104"/>
                <a:gd name="connsiteY96" fmla="*/ 552450 h 1047750"/>
                <a:gd name="connsiteX97" fmla="*/ 3460750 w 4681104"/>
                <a:gd name="connsiteY97" fmla="*/ 571500 h 1047750"/>
                <a:gd name="connsiteX98" fmla="*/ 3511550 w 4681104"/>
                <a:gd name="connsiteY98" fmla="*/ 590550 h 1047750"/>
                <a:gd name="connsiteX99" fmla="*/ 3530600 w 4681104"/>
                <a:gd name="connsiteY99" fmla="*/ 609600 h 1047750"/>
                <a:gd name="connsiteX100" fmla="*/ 3536950 w 4681104"/>
                <a:gd name="connsiteY100" fmla="*/ 628650 h 1047750"/>
                <a:gd name="connsiteX101" fmla="*/ 3575050 w 4681104"/>
                <a:gd name="connsiteY101" fmla="*/ 641350 h 1047750"/>
                <a:gd name="connsiteX102" fmla="*/ 3594100 w 4681104"/>
                <a:gd name="connsiteY102" fmla="*/ 647700 h 1047750"/>
                <a:gd name="connsiteX103" fmla="*/ 3613150 w 4681104"/>
                <a:gd name="connsiteY103" fmla="*/ 654050 h 1047750"/>
                <a:gd name="connsiteX104" fmla="*/ 3644900 w 4681104"/>
                <a:gd name="connsiteY104" fmla="*/ 660400 h 1047750"/>
                <a:gd name="connsiteX105" fmla="*/ 3683000 w 4681104"/>
                <a:gd name="connsiteY105" fmla="*/ 673100 h 1047750"/>
                <a:gd name="connsiteX106" fmla="*/ 3702050 w 4681104"/>
                <a:gd name="connsiteY106" fmla="*/ 679450 h 1047750"/>
                <a:gd name="connsiteX107" fmla="*/ 3708400 w 4681104"/>
                <a:gd name="connsiteY107" fmla="*/ 698500 h 1047750"/>
                <a:gd name="connsiteX108" fmla="*/ 3765550 w 4681104"/>
                <a:gd name="connsiteY108" fmla="*/ 742950 h 1047750"/>
                <a:gd name="connsiteX109" fmla="*/ 3803650 w 4681104"/>
                <a:gd name="connsiteY109" fmla="*/ 755650 h 1047750"/>
                <a:gd name="connsiteX110" fmla="*/ 3822700 w 4681104"/>
                <a:gd name="connsiteY110" fmla="*/ 762000 h 1047750"/>
                <a:gd name="connsiteX111" fmla="*/ 3898900 w 4681104"/>
                <a:gd name="connsiteY111" fmla="*/ 755650 h 1047750"/>
                <a:gd name="connsiteX112" fmla="*/ 3917950 w 4681104"/>
                <a:gd name="connsiteY112" fmla="*/ 717550 h 1047750"/>
                <a:gd name="connsiteX113" fmla="*/ 3956050 w 4681104"/>
                <a:gd name="connsiteY113" fmla="*/ 685800 h 1047750"/>
                <a:gd name="connsiteX114" fmla="*/ 3975100 w 4681104"/>
                <a:gd name="connsiteY114" fmla="*/ 679450 h 1047750"/>
                <a:gd name="connsiteX115" fmla="*/ 4032250 w 4681104"/>
                <a:gd name="connsiteY115" fmla="*/ 685800 h 1047750"/>
                <a:gd name="connsiteX116" fmla="*/ 4057650 w 4681104"/>
                <a:gd name="connsiteY116" fmla="*/ 692150 h 1047750"/>
                <a:gd name="connsiteX117" fmla="*/ 4076700 w 4681104"/>
                <a:gd name="connsiteY117" fmla="*/ 711200 h 1047750"/>
                <a:gd name="connsiteX118" fmla="*/ 4095750 w 4681104"/>
                <a:gd name="connsiteY118" fmla="*/ 717550 h 1047750"/>
                <a:gd name="connsiteX119" fmla="*/ 4165600 w 4681104"/>
                <a:gd name="connsiteY119" fmla="*/ 755650 h 1047750"/>
                <a:gd name="connsiteX120" fmla="*/ 4197350 w 4681104"/>
                <a:gd name="connsiteY120" fmla="*/ 762000 h 1047750"/>
                <a:gd name="connsiteX121" fmla="*/ 4229100 w 4681104"/>
                <a:gd name="connsiteY121" fmla="*/ 793750 h 1047750"/>
                <a:gd name="connsiteX122" fmla="*/ 4241800 w 4681104"/>
                <a:gd name="connsiteY122" fmla="*/ 812800 h 1047750"/>
                <a:gd name="connsiteX123" fmla="*/ 4260850 w 4681104"/>
                <a:gd name="connsiteY123" fmla="*/ 819150 h 1047750"/>
                <a:gd name="connsiteX124" fmla="*/ 4311650 w 4681104"/>
                <a:gd name="connsiteY124" fmla="*/ 844550 h 1047750"/>
                <a:gd name="connsiteX125" fmla="*/ 4330700 w 4681104"/>
                <a:gd name="connsiteY125" fmla="*/ 850900 h 1047750"/>
                <a:gd name="connsiteX126" fmla="*/ 4375150 w 4681104"/>
                <a:gd name="connsiteY126" fmla="*/ 869950 h 1047750"/>
                <a:gd name="connsiteX127" fmla="*/ 4394200 w 4681104"/>
                <a:gd name="connsiteY127" fmla="*/ 889000 h 1047750"/>
                <a:gd name="connsiteX128" fmla="*/ 4413250 w 4681104"/>
                <a:gd name="connsiteY128" fmla="*/ 895350 h 1047750"/>
                <a:gd name="connsiteX129" fmla="*/ 4432300 w 4681104"/>
                <a:gd name="connsiteY129" fmla="*/ 908050 h 1047750"/>
                <a:gd name="connsiteX130" fmla="*/ 4476750 w 4681104"/>
                <a:gd name="connsiteY130" fmla="*/ 965200 h 1047750"/>
                <a:gd name="connsiteX131" fmla="*/ 4521200 w 4681104"/>
                <a:gd name="connsiteY131" fmla="*/ 1003300 h 1047750"/>
                <a:gd name="connsiteX132" fmla="*/ 4584700 w 4681104"/>
                <a:gd name="connsiteY132" fmla="*/ 1022350 h 1047750"/>
                <a:gd name="connsiteX133" fmla="*/ 4610100 w 4681104"/>
                <a:gd name="connsiteY133" fmla="*/ 1035050 h 1047750"/>
                <a:gd name="connsiteX134" fmla="*/ 4654550 w 4681104"/>
                <a:gd name="connsiteY134" fmla="*/ 1047750 h 1047750"/>
                <a:gd name="connsiteX135" fmla="*/ 4679950 w 4681104"/>
                <a:gd name="connsiteY135" fmla="*/ 95885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4681104" h="1047750">
                  <a:moveTo>
                    <a:pt x="0" y="368300"/>
                  </a:moveTo>
                  <a:cubicBezTo>
                    <a:pt x="2117" y="353483"/>
                    <a:pt x="3415" y="338526"/>
                    <a:pt x="6350" y="323850"/>
                  </a:cubicBezTo>
                  <a:cubicBezTo>
                    <a:pt x="9782" y="306690"/>
                    <a:pt x="15066" y="299960"/>
                    <a:pt x="25400" y="285750"/>
                  </a:cubicBezTo>
                  <a:cubicBezTo>
                    <a:pt x="37850" y="268632"/>
                    <a:pt x="51759" y="252562"/>
                    <a:pt x="63500" y="234950"/>
                  </a:cubicBezTo>
                  <a:cubicBezTo>
                    <a:pt x="67733" y="228600"/>
                    <a:pt x="70804" y="221296"/>
                    <a:pt x="76200" y="215900"/>
                  </a:cubicBezTo>
                  <a:cubicBezTo>
                    <a:pt x="83684" y="208416"/>
                    <a:pt x="94569" y="204760"/>
                    <a:pt x="101600" y="196850"/>
                  </a:cubicBezTo>
                  <a:cubicBezTo>
                    <a:pt x="111741" y="185442"/>
                    <a:pt x="118533" y="171450"/>
                    <a:pt x="127000" y="158750"/>
                  </a:cubicBezTo>
                  <a:cubicBezTo>
                    <a:pt x="131233" y="152400"/>
                    <a:pt x="137287" y="146940"/>
                    <a:pt x="139700" y="139700"/>
                  </a:cubicBezTo>
                  <a:cubicBezTo>
                    <a:pt x="143933" y="127000"/>
                    <a:pt x="144974" y="112739"/>
                    <a:pt x="152400" y="101600"/>
                  </a:cubicBezTo>
                  <a:cubicBezTo>
                    <a:pt x="156633" y="95250"/>
                    <a:pt x="161687" y="89376"/>
                    <a:pt x="165100" y="82550"/>
                  </a:cubicBezTo>
                  <a:cubicBezTo>
                    <a:pt x="168093" y="76563"/>
                    <a:pt x="168129" y="69312"/>
                    <a:pt x="171450" y="63500"/>
                  </a:cubicBezTo>
                  <a:cubicBezTo>
                    <a:pt x="182955" y="43366"/>
                    <a:pt x="193372" y="38706"/>
                    <a:pt x="203200" y="19050"/>
                  </a:cubicBezTo>
                  <a:cubicBezTo>
                    <a:pt x="206193" y="13063"/>
                    <a:pt x="207433" y="6350"/>
                    <a:pt x="209550" y="0"/>
                  </a:cubicBezTo>
                  <a:cubicBezTo>
                    <a:pt x="224367" y="2117"/>
                    <a:pt x="240103" y="791"/>
                    <a:pt x="254000" y="6350"/>
                  </a:cubicBezTo>
                  <a:cubicBezTo>
                    <a:pt x="271338" y="13285"/>
                    <a:pt x="274110" y="32810"/>
                    <a:pt x="285750" y="44450"/>
                  </a:cubicBezTo>
                  <a:cubicBezTo>
                    <a:pt x="291146" y="49846"/>
                    <a:pt x="298937" y="52264"/>
                    <a:pt x="304800" y="57150"/>
                  </a:cubicBezTo>
                  <a:cubicBezTo>
                    <a:pt x="311699" y="62899"/>
                    <a:pt x="315818" y="72184"/>
                    <a:pt x="323850" y="76200"/>
                  </a:cubicBezTo>
                  <a:cubicBezTo>
                    <a:pt x="333503" y="81027"/>
                    <a:pt x="345017" y="80433"/>
                    <a:pt x="355600" y="82550"/>
                  </a:cubicBezTo>
                  <a:cubicBezTo>
                    <a:pt x="398638" y="111242"/>
                    <a:pt x="345187" y="79710"/>
                    <a:pt x="425450" y="101600"/>
                  </a:cubicBezTo>
                  <a:cubicBezTo>
                    <a:pt x="432813" y="103608"/>
                    <a:pt x="437526" y="111200"/>
                    <a:pt x="444500" y="114300"/>
                  </a:cubicBezTo>
                  <a:cubicBezTo>
                    <a:pt x="456733" y="119737"/>
                    <a:pt x="471461" y="119574"/>
                    <a:pt x="482600" y="127000"/>
                  </a:cubicBezTo>
                  <a:cubicBezTo>
                    <a:pt x="495300" y="135467"/>
                    <a:pt x="509907" y="141607"/>
                    <a:pt x="520700" y="152400"/>
                  </a:cubicBezTo>
                  <a:cubicBezTo>
                    <a:pt x="532663" y="164363"/>
                    <a:pt x="542887" y="177077"/>
                    <a:pt x="558800" y="184150"/>
                  </a:cubicBezTo>
                  <a:cubicBezTo>
                    <a:pt x="571033" y="189587"/>
                    <a:pt x="584926" y="190863"/>
                    <a:pt x="596900" y="196850"/>
                  </a:cubicBezTo>
                  <a:cubicBezTo>
                    <a:pt x="605367" y="201083"/>
                    <a:pt x="613599" y="205821"/>
                    <a:pt x="622300" y="209550"/>
                  </a:cubicBezTo>
                  <a:cubicBezTo>
                    <a:pt x="628452" y="212187"/>
                    <a:pt x="635363" y="212907"/>
                    <a:pt x="641350" y="215900"/>
                  </a:cubicBezTo>
                  <a:cubicBezTo>
                    <a:pt x="648176" y="219313"/>
                    <a:pt x="653574" y="225187"/>
                    <a:pt x="660400" y="228600"/>
                  </a:cubicBezTo>
                  <a:cubicBezTo>
                    <a:pt x="666387" y="231593"/>
                    <a:pt x="673463" y="231957"/>
                    <a:pt x="679450" y="234950"/>
                  </a:cubicBezTo>
                  <a:cubicBezTo>
                    <a:pt x="686276" y="238363"/>
                    <a:pt x="691874" y="243864"/>
                    <a:pt x="698500" y="247650"/>
                  </a:cubicBezTo>
                  <a:cubicBezTo>
                    <a:pt x="706719" y="252346"/>
                    <a:pt x="715681" y="255654"/>
                    <a:pt x="723900" y="260350"/>
                  </a:cubicBezTo>
                  <a:cubicBezTo>
                    <a:pt x="730526" y="264136"/>
                    <a:pt x="735976" y="269950"/>
                    <a:pt x="742950" y="273050"/>
                  </a:cubicBezTo>
                  <a:cubicBezTo>
                    <a:pt x="755183" y="278487"/>
                    <a:pt x="769076" y="279763"/>
                    <a:pt x="781050" y="285750"/>
                  </a:cubicBezTo>
                  <a:cubicBezTo>
                    <a:pt x="789517" y="289983"/>
                    <a:pt x="797587" y="295126"/>
                    <a:pt x="806450" y="298450"/>
                  </a:cubicBezTo>
                  <a:cubicBezTo>
                    <a:pt x="814622" y="301514"/>
                    <a:pt x="823459" y="302402"/>
                    <a:pt x="831850" y="304800"/>
                  </a:cubicBezTo>
                  <a:cubicBezTo>
                    <a:pt x="838286" y="306639"/>
                    <a:pt x="844366" y="309698"/>
                    <a:pt x="850900" y="311150"/>
                  </a:cubicBezTo>
                  <a:cubicBezTo>
                    <a:pt x="863469" y="313943"/>
                    <a:pt x="876431" y="314707"/>
                    <a:pt x="889000" y="317500"/>
                  </a:cubicBezTo>
                  <a:cubicBezTo>
                    <a:pt x="895534" y="318952"/>
                    <a:pt x="901516" y="322398"/>
                    <a:pt x="908050" y="323850"/>
                  </a:cubicBezTo>
                  <a:cubicBezTo>
                    <a:pt x="920619" y="326643"/>
                    <a:pt x="933581" y="327407"/>
                    <a:pt x="946150" y="330200"/>
                  </a:cubicBezTo>
                  <a:cubicBezTo>
                    <a:pt x="952684" y="331652"/>
                    <a:pt x="958636" y="335237"/>
                    <a:pt x="965200" y="336550"/>
                  </a:cubicBezTo>
                  <a:cubicBezTo>
                    <a:pt x="979876" y="339485"/>
                    <a:pt x="994887" y="340439"/>
                    <a:pt x="1009650" y="342900"/>
                  </a:cubicBezTo>
                  <a:cubicBezTo>
                    <a:pt x="1020296" y="344674"/>
                    <a:pt x="1030864" y="346909"/>
                    <a:pt x="1041400" y="349250"/>
                  </a:cubicBezTo>
                  <a:cubicBezTo>
                    <a:pt x="1049919" y="351143"/>
                    <a:pt x="1058441" y="353092"/>
                    <a:pt x="1066800" y="355600"/>
                  </a:cubicBezTo>
                  <a:cubicBezTo>
                    <a:pt x="1079622" y="359447"/>
                    <a:pt x="1091559" y="367188"/>
                    <a:pt x="1104900" y="368300"/>
                  </a:cubicBezTo>
                  <a:cubicBezTo>
                    <a:pt x="1162111" y="373068"/>
                    <a:pt x="1175777" y="372705"/>
                    <a:pt x="1225550" y="381000"/>
                  </a:cubicBezTo>
                  <a:cubicBezTo>
                    <a:pt x="1236196" y="382774"/>
                    <a:pt x="1246681" y="385419"/>
                    <a:pt x="1257300" y="387350"/>
                  </a:cubicBezTo>
                  <a:cubicBezTo>
                    <a:pt x="1269968" y="389653"/>
                    <a:pt x="1282909" y="390577"/>
                    <a:pt x="1295400" y="393700"/>
                  </a:cubicBezTo>
                  <a:cubicBezTo>
                    <a:pt x="1308387" y="396947"/>
                    <a:pt x="1320179" y="405068"/>
                    <a:pt x="1333500" y="406400"/>
                  </a:cubicBezTo>
                  <a:cubicBezTo>
                    <a:pt x="1365278" y="409578"/>
                    <a:pt x="1445433" y="416194"/>
                    <a:pt x="1473200" y="425450"/>
                  </a:cubicBezTo>
                  <a:cubicBezTo>
                    <a:pt x="1571494" y="458215"/>
                    <a:pt x="1469973" y="420661"/>
                    <a:pt x="1530350" y="450850"/>
                  </a:cubicBezTo>
                  <a:cubicBezTo>
                    <a:pt x="1539460" y="455405"/>
                    <a:pt x="1566662" y="461515"/>
                    <a:pt x="1574800" y="463550"/>
                  </a:cubicBezTo>
                  <a:cubicBezTo>
                    <a:pt x="1581150" y="467783"/>
                    <a:pt x="1586835" y="473244"/>
                    <a:pt x="1593850" y="476250"/>
                  </a:cubicBezTo>
                  <a:cubicBezTo>
                    <a:pt x="1608236" y="482415"/>
                    <a:pt x="1624398" y="481227"/>
                    <a:pt x="1638300" y="488950"/>
                  </a:cubicBezTo>
                  <a:cubicBezTo>
                    <a:pt x="1696077" y="521048"/>
                    <a:pt x="1658426" y="502547"/>
                    <a:pt x="1695450" y="533400"/>
                  </a:cubicBezTo>
                  <a:cubicBezTo>
                    <a:pt x="1712327" y="547464"/>
                    <a:pt x="1720138" y="547508"/>
                    <a:pt x="1739900" y="558800"/>
                  </a:cubicBezTo>
                  <a:cubicBezTo>
                    <a:pt x="1746526" y="562586"/>
                    <a:pt x="1752124" y="568087"/>
                    <a:pt x="1758950" y="571500"/>
                  </a:cubicBezTo>
                  <a:cubicBezTo>
                    <a:pt x="1790890" y="587470"/>
                    <a:pt x="1776057" y="563207"/>
                    <a:pt x="1816100" y="603250"/>
                  </a:cubicBezTo>
                  <a:cubicBezTo>
                    <a:pt x="1828800" y="615950"/>
                    <a:pt x="1837161" y="635670"/>
                    <a:pt x="1854200" y="641350"/>
                  </a:cubicBezTo>
                  <a:cubicBezTo>
                    <a:pt x="1878155" y="649335"/>
                    <a:pt x="1889515" y="651265"/>
                    <a:pt x="1911350" y="673100"/>
                  </a:cubicBezTo>
                  <a:cubicBezTo>
                    <a:pt x="1935133" y="696883"/>
                    <a:pt x="1921881" y="689310"/>
                    <a:pt x="1949450" y="698500"/>
                  </a:cubicBezTo>
                  <a:cubicBezTo>
                    <a:pt x="1966383" y="696383"/>
                    <a:pt x="1986051" y="701616"/>
                    <a:pt x="2000250" y="692150"/>
                  </a:cubicBezTo>
                  <a:cubicBezTo>
                    <a:pt x="2009230" y="686163"/>
                    <a:pt x="2003982" y="670871"/>
                    <a:pt x="2006600" y="660400"/>
                  </a:cubicBezTo>
                  <a:cubicBezTo>
                    <a:pt x="2008223" y="653906"/>
                    <a:pt x="2010833" y="647700"/>
                    <a:pt x="2012950" y="641350"/>
                  </a:cubicBezTo>
                  <a:cubicBezTo>
                    <a:pt x="2015067" y="615950"/>
                    <a:pt x="2015931" y="590414"/>
                    <a:pt x="2019300" y="565150"/>
                  </a:cubicBezTo>
                  <a:cubicBezTo>
                    <a:pt x="2022039" y="544611"/>
                    <a:pt x="2032636" y="537935"/>
                    <a:pt x="2044700" y="520700"/>
                  </a:cubicBezTo>
                  <a:cubicBezTo>
                    <a:pt x="2053453" y="508196"/>
                    <a:pt x="2061633" y="495300"/>
                    <a:pt x="2070100" y="482600"/>
                  </a:cubicBezTo>
                  <a:lnTo>
                    <a:pt x="2082800" y="463550"/>
                  </a:lnTo>
                  <a:cubicBezTo>
                    <a:pt x="2087033" y="457200"/>
                    <a:pt x="2088260" y="446913"/>
                    <a:pt x="2095500" y="444500"/>
                  </a:cubicBezTo>
                  <a:cubicBezTo>
                    <a:pt x="2121790" y="435737"/>
                    <a:pt x="2108981" y="441863"/>
                    <a:pt x="2133600" y="425450"/>
                  </a:cubicBezTo>
                  <a:cubicBezTo>
                    <a:pt x="2167467" y="427567"/>
                    <a:pt x="2201436" y="428424"/>
                    <a:pt x="2235200" y="431800"/>
                  </a:cubicBezTo>
                  <a:cubicBezTo>
                    <a:pt x="2243884" y="432668"/>
                    <a:pt x="2253023" y="433820"/>
                    <a:pt x="2260600" y="438150"/>
                  </a:cubicBezTo>
                  <a:cubicBezTo>
                    <a:pt x="2306372" y="464305"/>
                    <a:pt x="2254055" y="450766"/>
                    <a:pt x="2298700" y="469900"/>
                  </a:cubicBezTo>
                  <a:cubicBezTo>
                    <a:pt x="2306722" y="473338"/>
                    <a:pt x="2315709" y="473852"/>
                    <a:pt x="2324100" y="476250"/>
                  </a:cubicBezTo>
                  <a:cubicBezTo>
                    <a:pt x="2341532" y="481231"/>
                    <a:pt x="2347680" y="483200"/>
                    <a:pt x="2362200" y="495300"/>
                  </a:cubicBezTo>
                  <a:cubicBezTo>
                    <a:pt x="2369099" y="501049"/>
                    <a:pt x="2374161" y="508837"/>
                    <a:pt x="2381250" y="514350"/>
                  </a:cubicBezTo>
                  <a:cubicBezTo>
                    <a:pt x="2399717" y="528713"/>
                    <a:pt x="2422758" y="543025"/>
                    <a:pt x="2444750" y="552450"/>
                  </a:cubicBezTo>
                  <a:cubicBezTo>
                    <a:pt x="2461348" y="559563"/>
                    <a:pt x="2471298" y="559779"/>
                    <a:pt x="2489200" y="565150"/>
                  </a:cubicBezTo>
                  <a:cubicBezTo>
                    <a:pt x="2502022" y="568997"/>
                    <a:pt x="2514600" y="573617"/>
                    <a:pt x="2527300" y="577850"/>
                  </a:cubicBezTo>
                  <a:cubicBezTo>
                    <a:pt x="2533650" y="579967"/>
                    <a:pt x="2540781" y="580487"/>
                    <a:pt x="2546350" y="584200"/>
                  </a:cubicBezTo>
                  <a:cubicBezTo>
                    <a:pt x="2600945" y="620596"/>
                    <a:pt x="2531870" y="576960"/>
                    <a:pt x="2584450" y="603250"/>
                  </a:cubicBezTo>
                  <a:cubicBezTo>
                    <a:pt x="2621296" y="621673"/>
                    <a:pt x="2584370" y="611951"/>
                    <a:pt x="2628900" y="628650"/>
                  </a:cubicBezTo>
                  <a:cubicBezTo>
                    <a:pt x="2637072" y="631714"/>
                    <a:pt x="2645833" y="632883"/>
                    <a:pt x="2654300" y="635000"/>
                  </a:cubicBezTo>
                  <a:cubicBezTo>
                    <a:pt x="2687444" y="657096"/>
                    <a:pt x="2660119" y="642643"/>
                    <a:pt x="2711450" y="654050"/>
                  </a:cubicBezTo>
                  <a:cubicBezTo>
                    <a:pt x="2756746" y="664116"/>
                    <a:pt x="2700580" y="657530"/>
                    <a:pt x="2755900" y="666750"/>
                  </a:cubicBezTo>
                  <a:cubicBezTo>
                    <a:pt x="2772733" y="669555"/>
                    <a:pt x="2789767" y="670983"/>
                    <a:pt x="2806700" y="673100"/>
                  </a:cubicBezTo>
                  <a:cubicBezTo>
                    <a:pt x="2837546" y="669244"/>
                    <a:pt x="2860160" y="667673"/>
                    <a:pt x="2889250" y="660400"/>
                  </a:cubicBezTo>
                  <a:cubicBezTo>
                    <a:pt x="2895744" y="658777"/>
                    <a:pt x="2901640" y="654716"/>
                    <a:pt x="2908300" y="654050"/>
                  </a:cubicBezTo>
                  <a:cubicBezTo>
                    <a:pt x="2944167" y="650463"/>
                    <a:pt x="2980303" y="650363"/>
                    <a:pt x="3016250" y="647700"/>
                  </a:cubicBezTo>
                  <a:cubicBezTo>
                    <a:pt x="3037464" y="646129"/>
                    <a:pt x="3058583" y="643467"/>
                    <a:pt x="3079750" y="641350"/>
                  </a:cubicBezTo>
                  <a:cubicBezTo>
                    <a:pt x="3088217" y="639233"/>
                    <a:pt x="3097128" y="638438"/>
                    <a:pt x="3105150" y="635000"/>
                  </a:cubicBezTo>
                  <a:cubicBezTo>
                    <a:pt x="3112165" y="631994"/>
                    <a:pt x="3116837" y="624308"/>
                    <a:pt x="3124200" y="622300"/>
                  </a:cubicBezTo>
                  <a:cubicBezTo>
                    <a:pt x="3140664" y="617810"/>
                    <a:pt x="3158133" y="618545"/>
                    <a:pt x="3175000" y="615950"/>
                  </a:cubicBezTo>
                  <a:cubicBezTo>
                    <a:pt x="3185667" y="614309"/>
                    <a:pt x="3196214" y="611941"/>
                    <a:pt x="3206750" y="609600"/>
                  </a:cubicBezTo>
                  <a:cubicBezTo>
                    <a:pt x="3235540" y="603202"/>
                    <a:pt x="3238591" y="601103"/>
                    <a:pt x="3270250" y="590550"/>
                  </a:cubicBezTo>
                  <a:lnTo>
                    <a:pt x="3289300" y="584200"/>
                  </a:lnTo>
                  <a:cubicBezTo>
                    <a:pt x="3317816" y="555684"/>
                    <a:pt x="3299831" y="567990"/>
                    <a:pt x="3346450" y="552450"/>
                  </a:cubicBezTo>
                  <a:lnTo>
                    <a:pt x="3365500" y="546100"/>
                  </a:lnTo>
                  <a:cubicBezTo>
                    <a:pt x="3390900" y="548217"/>
                    <a:pt x="3417073" y="545883"/>
                    <a:pt x="3441700" y="552450"/>
                  </a:cubicBezTo>
                  <a:cubicBezTo>
                    <a:pt x="3450377" y="554764"/>
                    <a:pt x="3453851" y="565751"/>
                    <a:pt x="3460750" y="571500"/>
                  </a:cubicBezTo>
                  <a:cubicBezTo>
                    <a:pt x="3481404" y="588712"/>
                    <a:pt x="3482748" y="584790"/>
                    <a:pt x="3511550" y="590550"/>
                  </a:cubicBezTo>
                  <a:cubicBezTo>
                    <a:pt x="3517900" y="596900"/>
                    <a:pt x="3525619" y="602128"/>
                    <a:pt x="3530600" y="609600"/>
                  </a:cubicBezTo>
                  <a:cubicBezTo>
                    <a:pt x="3534313" y="615169"/>
                    <a:pt x="3531503" y="624759"/>
                    <a:pt x="3536950" y="628650"/>
                  </a:cubicBezTo>
                  <a:cubicBezTo>
                    <a:pt x="3547843" y="636431"/>
                    <a:pt x="3562350" y="637117"/>
                    <a:pt x="3575050" y="641350"/>
                  </a:cubicBezTo>
                  <a:lnTo>
                    <a:pt x="3594100" y="647700"/>
                  </a:lnTo>
                  <a:cubicBezTo>
                    <a:pt x="3600450" y="649817"/>
                    <a:pt x="3606586" y="652737"/>
                    <a:pt x="3613150" y="654050"/>
                  </a:cubicBezTo>
                  <a:cubicBezTo>
                    <a:pt x="3623733" y="656167"/>
                    <a:pt x="3634487" y="657560"/>
                    <a:pt x="3644900" y="660400"/>
                  </a:cubicBezTo>
                  <a:cubicBezTo>
                    <a:pt x="3657815" y="663922"/>
                    <a:pt x="3670300" y="668867"/>
                    <a:pt x="3683000" y="673100"/>
                  </a:cubicBezTo>
                  <a:lnTo>
                    <a:pt x="3702050" y="679450"/>
                  </a:lnTo>
                  <a:cubicBezTo>
                    <a:pt x="3704167" y="685800"/>
                    <a:pt x="3704687" y="692931"/>
                    <a:pt x="3708400" y="698500"/>
                  </a:cubicBezTo>
                  <a:cubicBezTo>
                    <a:pt x="3717792" y="712589"/>
                    <a:pt x="3754737" y="739346"/>
                    <a:pt x="3765550" y="742950"/>
                  </a:cubicBezTo>
                  <a:lnTo>
                    <a:pt x="3803650" y="755650"/>
                  </a:lnTo>
                  <a:lnTo>
                    <a:pt x="3822700" y="762000"/>
                  </a:lnTo>
                  <a:cubicBezTo>
                    <a:pt x="3848100" y="759883"/>
                    <a:pt x="3874393" y="762652"/>
                    <a:pt x="3898900" y="755650"/>
                  </a:cubicBezTo>
                  <a:cubicBezTo>
                    <a:pt x="3911243" y="752123"/>
                    <a:pt x="3912756" y="725340"/>
                    <a:pt x="3917950" y="717550"/>
                  </a:cubicBezTo>
                  <a:cubicBezTo>
                    <a:pt x="3924972" y="707017"/>
                    <a:pt x="3944336" y="691657"/>
                    <a:pt x="3956050" y="685800"/>
                  </a:cubicBezTo>
                  <a:cubicBezTo>
                    <a:pt x="3962037" y="682807"/>
                    <a:pt x="3968750" y="681567"/>
                    <a:pt x="3975100" y="679450"/>
                  </a:cubicBezTo>
                  <a:cubicBezTo>
                    <a:pt x="3994150" y="681567"/>
                    <a:pt x="4013306" y="682885"/>
                    <a:pt x="4032250" y="685800"/>
                  </a:cubicBezTo>
                  <a:cubicBezTo>
                    <a:pt x="4040876" y="687127"/>
                    <a:pt x="4050073" y="687820"/>
                    <a:pt x="4057650" y="692150"/>
                  </a:cubicBezTo>
                  <a:cubicBezTo>
                    <a:pt x="4065447" y="696605"/>
                    <a:pt x="4069228" y="706219"/>
                    <a:pt x="4076700" y="711200"/>
                  </a:cubicBezTo>
                  <a:cubicBezTo>
                    <a:pt x="4082269" y="714913"/>
                    <a:pt x="4089763" y="714557"/>
                    <a:pt x="4095750" y="717550"/>
                  </a:cubicBezTo>
                  <a:cubicBezTo>
                    <a:pt x="4126657" y="733004"/>
                    <a:pt x="4117637" y="746057"/>
                    <a:pt x="4165600" y="755650"/>
                  </a:cubicBezTo>
                  <a:lnTo>
                    <a:pt x="4197350" y="762000"/>
                  </a:lnTo>
                  <a:cubicBezTo>
                    <a:pt x="4231217" y="812800"/>
                    <a:pt x="4186767" y="751417"/>
                    <a:pt x="4229100" y="793750"/>
                  </a:cubicBezTo>
                  <a:cubicBezTo>
                    <a:pt x="4234496" y="799146"/>
                    <a:pt x="4235841" y="808032"/>
                    <a:pt x="4241800" y="812800"/>
                  </a:cubicBezTo>
                  <a:cubicBezTo>
                    <a:pt x="4247027" y="816981"/>
                    <a:pt x="4254756" y="816380"/>
                    <a:pt x="4260850" y="819150"/>
                  </a:cubicBezTo>
                  <a:cubicBezTo>
                    <a:pt x="4278085" y="826984"/>
                    <a:pt x="4293689" y="838563"/>
                    <a:pt x="4311650" y="844550"/>
                  </a:cubicBezTo>
                  <a:cubicBezTo>
                    <a:pt x="4318000" y="846667"/>
                    <a:pt x="4324713" y="847907"/>
                    <a:pt x="4330700" y="850900"/>
                  </a:cubicBezTo>
                  <a:cubicBezTo>
                    <a:pt x="4374553" y="872826"/>
                    <a:pt x="4322287" y="856734"/>
                    <a:pt x="4375150" y="869950"/>
                  </a:cubicBezTo>
                  <a:cubicBezTo>
                    <a:pt x="4381500" y="876300"/>
                    <a:pt x="4386728" y="884019"/>
                    <a:pt x="4394200" y="889000"/>
                  </a:cubicBezTo>
                  <a:cubicBezTo>
                    <a:pt x="4399769" y="892713"/>
                    <a:pt x="4407263" y="892357"/>
                    <a:pt x="4413250" y="895350"/>
                  </a:cubicBezTo>
                  <a:cubicBezTo>
                    <a:pt x="4420076" y="898763"/>
                    <a:pt x="4425950" y="903817"/>
                    <a:pt x="4432300" y="908050"/>
                  </a:cubicBezTo>
                  <a:cubicBezTo>
                    <a:pt x="4444330" y="944139"/>
                    <a:pt x="4433917" y="922367"/>
                    <a:pt x="4476750" y="965200"/>
                  </a:cubicBezTo>
                  <a:cubicBezTo>
                    <a:pt x="4489459" y="977909"/>
                    <a:pt x="4504908" y="995154"/>
                    <a:pt x="4521200" y="1003300"/>
                  </a:cubicBezTo>
                  <a:cubicBezTo>
                    <a:pt x="4564624" y="1025012"/>
                    <a:pt x="4548240" y="1008677"/>
                    <a:pt x="4584700" y="1022350"/>
                  </a:cubicBezTo>
                  <a:cubicBezTo>
                    <a:pt x="4593563" y="1025674"/>
                    <a:pt x="4601399" y="1031321"/>
                    <a:pt x="4610100" y="1035050"/>
                  </a:cubicBezTo>
                  <a:cubicBezTo>
                    <a:pt x="4622854" y="1040516"/>
                    <a:pt x="4641661" y="1044528"/>
                    <a:pt x="4654550" y="1047750"/>
                  </a:cubicBezTo>
                  <a:cubicBezTo>
                    <a:pt x="4689343" y="995561"/>
                    <a:pt x="4679950" y="1024914"/>
                    <a:pt x="4679950" y="958850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7290520" y="2979860"/>
            <a:ext cx="70884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친구가 여행한 루트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7" name="직선 연결선 256"/>
          <p:cNvCxnSpPr/>
          <p:nvPr/>
        </p:nvCxnSpPr>
        <p:spPr>
          <a:xfrm>
            <a:off x="7360385" y="4985400"/>
            <a:ext cx="1913042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하트 257"/>
          <p:cNvSpPr/>
          <p:nvPr/>
        </p:nvSpPr>
        <p:spPr>
          <a:xfrm>
            <a:off x="9014511" y="4252644"/>
            <a:ext cx="92371" cy="92371"/>
          </a:xfrm>
          <a:prstGeom prst="hear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사각형 설명선 162"/>
          <p:cNvSpPr/>
          <p:nvPr/>
        </p:nvSpPr>
        <p:spPr>
          <a:xfrm>
            <a:off x="8656778" y="4253825"/>
            <a:ext cx="95333" cy="63873"/>
          </a:xfrm>
          <a:prstGeom prst="wedgeRectCallout">
            <a:avLst>
              <a:gd name="adj1" fmla="val -17988"/>
              <a:gd name="adj2" fmla="val 10072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8704444" y="4200696"/>
            <a:ext cx="224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9052834" y="4201725"/>
            <a:ext cx="2247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2" name="사각형: 둥근 모서리 11"/>
          <p:cNvSpPr/>
          <p:nvPr/>
        </p:nvSpPr>
        <p:spPr>
          <a:xfrm>
            <a:off x="7382694" y="5036932"/>
            <a:ext cx="1863757" cy="1841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홍길동님에게 답글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7300343" y="4206444"/>
            <a:ext cx="84029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2099. 11. 23.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오후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3:27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7330175" y="2201296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&lt;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5" name="직선 연결선 264"/>
          <p:cNvCxnSpPr/>
          <p:nvPr/>
        </p:nvCxnSpPr>
        <p:spPr>
          <a:xfrm>
            <a:off x="7360385" y="4393608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모서리가 둥근 직사각형 148"/>
          <p:cNvSpPr/>
          <p:nvPr/>
        </p:nvSpPr>
        <p:spPr>
          <a:xfrm>
            <a:off x="7418212" y="4431662"/>
            <a:ext cx="300452" cy="300452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TextBox 266"/>
          <p:cNvSpPr txBox="1"/>
          <p:nvPr/>
        </p:nvSpPr>
        <p:spPr>
          <a:xfrm>
            <a:off x="7669382" y="4394617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임철수</a:t>
            </a:r>
            <a:endParaRPr lang="ko-KR" altLang="en-US" sz="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7682198" y="4532085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음악회 언제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끝나시나요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~?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오랜만에 같이 달립시다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연락혀요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8772736" y="4401707"/>
            <a:ext cx="58060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2099. 11. 23.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0" name="하트 269"/>
          <p:cNvSpPr/>
          <p:nvPr/>
        </p:nvSpPr>
        <p:spPr>
          <a:xfrm>
            <a:off x="9124056" y="4671498"/>
            <a:ext cx="60616" cy="60616"/>
          </a:xfrm>
          <a:prstGeom prst="hear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9106882" y="4620579"/>
            <a:ext cx="22477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2" name="직선 연결선 271"/>
          <p:cNvCxnSpPr/>
          <p:nvPr/>
        </p:nvCxnSpPr>
        <p:spPr>
          <a:xfrm>
            <a:off x="7355448" y="4775041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사각형: 둥근 위쪽 모서리 17"/>
          <p:cNvSpPr/>
          <p:nvPr/>
        </p:nvSpPr>
        <p:spPr>
          <a:xfrm>
            <a:off x="7418212" y="4813486"/>
            <a:ext cx="302400" cy="168650"/>
          </a:xfrm>
          <a:prstGeom prst="round2SameRect">
            <a:avLst/>
          </a:prstGeom>
          <a:blipFill>
            <a:blip r:embed="rId11"/>
            <a:srcRect/>
            <a:stretch>
              <a:fillRect b="-79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/>
          <p:cNvSpPr txBox="1"/>
          <p:nvPr/>
        </p:nvSpPr>
        <p:spPr>
          <a:xfrm>
            <a:off x="7677260" y="4770107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김재용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8767728" y="4770107"/>
            <a:ext cx="58060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2099. 11. 23.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6" name="그룹 275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277" name="양쪽 모서리가 둥근 사각형 276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모서리가 둥근 직사각형 50">
              <a:hlinkClick r:id="rId1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9" name="양쪽 모서리가 둥근 사각형 278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모서리가 둥근 직사각형 50">
              <a:hlinkClick r:id="rId1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 rot="8066956">
            <a:off x="8754046" y="2663144"/>
            <a:ext cx="1089859" cy="981798"/>
          </a:xfrm>
          <a:prstGeom prst="rightArrow">
            <a:avLst>
              <a:gd name="adj1" fmla="val 62243"/>
              <a:gd name="adj2" fmla="val 77689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3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다리꼴 9"/>
          <p:cNvSpPr/>
          <p:nvPr/>
        </p:nvSpPr>
        <p:spPr>
          <a:xfrm rot="16200000">
            <a:off x="3333311" y="2080212"/>
            <a:ext cx="1891212" cy="3407654"/>
          </a:xfrm>
          <a:prstGeom prst="trapezoid">
            <a:avLst>
              <a:gd name="adj" fmla="val 22811"/>
            </a:avLst>
          </a:prstGeom>
          <a:solidFill>
            <a:schemeClr val="bg1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Feed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1156846" y="1697436"/>
            <a:ext cx="2219541" cy="4537579"/>
            <a:chOff x="832662" y="1160210"/>
            <a:chExt cx="2219541" cy="4537579"/>
          </a:xfrm>
        </p:grpSpPr>
        <p:grpSp>
          <p:nvGrpSpPr>
            <p:cNvPr id="172" name="그룹 171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9" name="그룹 178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80" name="그룹 179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86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7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81" name="타원 180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82" name="타원 181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83" name="모서리가 둥근 직사각형 182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모서리가 둥근 직사각형 183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73" name="순서도: 수행의 시작/종료 172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U자형 화살표 173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75" name="그룹 174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6" name="직사각형 145"/>
          <p:cNvSpPr/>
          <p:nvPr/>
        </p:nvSpPr>
        <p:spPr>
          <a:xfrm>
            <a:off x="1331038" y="5325126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1405889" y="5393244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직사각형 150"/>
          <p:cNvSpPr/>
          <p:nvPr/>
        </p:nvSpPr>
        <p:spPr>
          <a:xfrm>
            <a:off x="1741399" y="539235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직사각형 154"/>
          <p:cNvSpPr/>
          <p:nvPr/>
        </p:nvSpPr>
        <p:spPr>
          <a:xfrm>
            <a:off x="2575090" y="5394881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2912410" y="5395304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1338700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666632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501422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842698" y="5427536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1331037" y="2233751"/>
            <a:ext cx="1908000" cy="27371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0" name="직선 연결선 169"/>
          <p:cNvCxnSpPr/>
          <p:nvPr/>
        </p:nvCxnSpPr>
        <p:spPr>
          <a:xfrm>
            <a:off x="1440043" y="2685655"/>
            <a:ext cx="13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828598" y="2250401"/>
            <a:ext cx="9001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9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8" name="덧셈 기호 187"/>
          <p:cNvSpPr/>
          <p:nvPr/>
        </p:nvSpPr>
        <p:spPr>
          <a:xfrm>
            <a:off x="3034047" y="2273239"/>
            <a:ext cx="178015" cy="178015"/>
          </a:xfrm>
          <a:prstGeom prst="mathPlus">
            <a:avLst>
              <a:gd name="adj1" fmla="val 60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47" y="2293488"/>
            <a:ext cx="137515" cy="13751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5" y="2288517"/>
            <a:ext cx="152006" cy="152335"/>
          </a:xfrm>
          <a:prstGeom prst="rect">
            <a:avLst/>
          </a:prstGeom>
        </p:spPr>
      </p:pic>
      <p:sp>
        <p:nvSpPr>
          <p:cNvPr id="191" name="덧셈 기호 190"/>
          <p:cNvSpPr/>
          <p:nvPr/>
        </p:nvSpPr>
        <p:spPr>
          <a:xfrm>
            <a:off x="1486643" y="2294687"/>
            <a:ext cx="86434" cy="86434"/>
          </a:xfrm>
          <a:prstGeom prst="mathPlus">
            <a:avLst>
              <a:gd name="adj1" fmla="val 14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6" name="그룹 275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277" name="양쪽 모서리가 둥근 사각형 276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모서리가 둥근 직사각형 50">
              <a:hlinkClick r:id="rId4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9" name="양쪽 모서리가 둥근 사각형 278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모서리가 둥근 직사각형 50">
              <a:hlinkClick r:id="rId5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148" y="2487365"/>
            <a:ext cx="1905889" cy="2838771"/>
          </a:xfrm>
          <a:prstGeom prst="rect">
            <a:avLst/>
          </a:prstGeom>
        </p:spPr>
      </p:pic>
      <p:sp>
        <p:nvSpPr>
          <p:cNvPr id="147" name="타원 146"/>
          <p:cNvSpPr/>
          <p:nvPr/>
        </p:nvSpPr>
        <p:spPr>
          <a:xfrm>
            <a:off x="2079606" y="5252916"/>
            <a:ext cx="410864" cy="4108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88192" y="5359224"/>
            <a:ext cx="190676" cy="192316"/>
          </a:xfrm>
          <a:prstGeom prst="rect">
            <a:avLst/>
          </a:prstGeom>
        </p:spPr>
      </p:pic>
      <p:sp>
        <p:nvSpPr>
          <p:cNvPr id="134" name="자유형: 도형 5"/>
          <p:cNvSpPr/>
          <p:nvPr/>
        </p:nvSpPr>
        <p:spPr>
          <a:xfrm rot="5400000">
            <a:off x="1641900" y="3764513"/>
            <a:ext cx="1770601" cy="403163"/>
          </a:xfrm>
          <a:custGeom>
            <a:avLst/>
            <a:gdLst>
              <a:gd name="connsiteX0" fmla="*/ 0 w 4681104"/>
              <a:gd name="connsiteY0" fmla="*/ 368300 h 1047750"/>
              <a:gd name="connsiteX1" fmla="*/ 6350 w 4681104"/>
              <a:gd name="connsiteY1" fmla="*/ 323850 h 1047750"/>
              <a:gd name="connsiteX2" fmla="*/ 25400 w 4681104"/>
              <a:gd name="connsiteY2" fmla="*/ 285750 h 1047750"/>
              <a:gd name="connsiteX3" fmla="*/ 63500 w 4681104"/>
              <a:gd name="connsiteY3" fmla="*/ 234950 h 1047750"/>
              <a:gd name="connsiteX4" fmla="*/ 76200 w 4681104"/>
              <a:gd name="connsiteY4" fmla="*/ 215900 h 1047750"/>
              <a:gd name="connsiteX5" fmla="*/ 101600 w 4681104"/>
              <a:gd name="connsiteY5" fmla="*/ 196850 h 1047750"/>
              <a:gd name="connsiteX6" fmla="*/ 127000 w 4681104"/>
              <a:gd name="connsiteY6" fmla="*/ 158750 h 1047750"/>
              <a:gd name="connsiteX7" fmla="*/ 139700 w 4681104"/>
              <a:gd name="connsiteY7" fmla="*/ 139700 h 1047750"/>
              <a:gd name="connsiteX8" fmla="*/ 152400 w 4681104"/>
              <a:gd name="connsiteY8" fmla="*/ 101600 h 1047750"/>
              <a:gd name="connsiteX9" fmla="*/ 165100 w 4681104"/>
              <a:gd name="connsiteY9" fmla="*/ 82550 h 1047750"/>
              <a:gd name="connsiteX10" fmla="*/ 171450 w 4681104"/>
              <a:gd name="connsiteY10" fmla="*/ 63500 h 1047750"/>
              <a:gd name="connsiteX11" fmla="*/ 203200 w 4681104"/>
              <a:gd name="connsiteY11" fmla="*/ 19050 h 1047750"/>
              <a:gd name="connsiteX12" fmla="*/ 209550 w 4681104"/>
              <a:gd name="connsiteY12" fmla="*/ 0 h 1047750"/>
              <a:gd name="connsiteX13" fmla="*/ 254000 w 4681104"/>
              <a:gd name="connsiteY13" fmla="*/ 6350 h 1047750"/>
              <a:gd name="connsiteX14" fmla="*/ 285750 w 4681104"/>
              <a:gd name="connsiteY14" fmla="*/ 44450 h 1047750"/>
              <a:gd name="connsiteX15" fmla="*/ 304800 w 4681104"/>
              <a:gd name="connsiteY15" fmla="*/ 57150 h 1047750"/>
              <a:gd name="connsiteX16" fmla="*/ 323850 w 4681104"/>
              <a:gd name="connsiteY16" fmla="*/ 76200 h 1047750"/>
              <a:gd name="connsiteX17" fmla="*/ 355600 w 4681104"/>
              <a:gd name="connsiteY17" fmla="*/ 82550 h 1047750"/>
              <a:gd name="connsiteX18" fmla="*/ 425450 w 4681104"/>
              <a:gd name="connsiteY18" fmla="*/ 101600 h 1047750"/>
              <a:gd name="connsiteX19" fmla="*/ 444500 w 4681104"/>
              <a:gd name="connsiteY19" fmla="*/ 114300 h 1047750"/>
              <a:gd name="connsiteX20" fmla="*/ 482600 w 4681104"/>
              <a:gd name="connsiteY20" fmla="*/ 127000 h 1047750"/>
              <a:gd name="connsiteX21" fmla="*/ 520700 w 4681104"/>
              <a:gd name="connsiteY21" fmla="*/ 152400 h 1047750"/>
              <a:gd name="connsiteX22" fmla="*/ 558800 w 4681104"/>
              <a:gd name="connsiteY22" fmla="*/ 184150 h 1047750"/>
              <a:gd name="connsiteX23" fmla="*/ 596900 w 4681104"/>
              <a:gd name="connsiteY23" fmla="*/ 196850 h 1047750"/>
              <a:gd name="connsiteX24" fmla="*/ 622300 w 4681104"/>
              <a:gd name="connsiteY24" fmla="*/ 209550 h 1047750"/>
              <a:gd name="connsiteX25" fmla="*/ 641350 w 4681104"/>
              <a:gd name="connsiteY25" fmla="*/ 215900 h 1047750"/>
              <a:gd name="connsiteX26" fmla="*/ 660400 w 4681104"/>
              <a:gd name="connsiteY26" fmla="*/ 228600 h 1047750"/>
              <a:gd name="connsiteX27" fmla="*/ 679450 w 4681104"/>
              <a:gd name="connsiteY27" fmla="*/ 234950 h 1047750"/>
              <a:gd name="connsiteX28" fmla="*/ 698500 w 4681104"/>
              <a:gd name="connsiteY28" fmla="*/ 247650 h 1047750"/>
              <a:gd name="connsiteX29" fmla="*/ 723900 w 4681104"/>
              <a:gd name="connsiteY29" fmla="*/ 260350 h 1047750"/>
              <a:gd name="connsiteX30" fmla="*/ 742950 w 4681104"/>
              <a:gd name="connsiteY30" fmla="*/ 273050 h 1047750"/>
              <a:gd name="connsiteX31" fmla="*/ 781050 w 4681104"/>
              <a:gd name="connsiteY31" fmla="*/ 285750 h 1047750"/>
              <a:gd name="connsiteX32" fmla="*/ 806450 w 4681104"/>
              <a:gd name="connsiteY32" fmla="*/ 298450 h 1047750"/>
              <a:gd name="connsiteX33" fmla="*/ 831850 w 4681104"/>
              <a:gd name="connsiteY33" fmla="*/ 304800 h 1047750"/>
              <a:gd name="connsiteX34" fmla="*/ 850900 w 4681104"/>
              <a:gd name="connsiteY34" fmla="*/ 311150 h 1047750"/>
              <a:gd name="connsiteX35" fmla="*/ 889000 w 4681104"/>
              <a:gd name="connsiteY35" fmla="*/ 317500 h 1047750"/>
              <a:gd name="connsiteX36" fmla="*/ 908050 w 4681104"/>
              <a:gd name="connsiteY36" fmla="*/ 323850 h 1047750"/>
              <a:gd name="connsiteX37" fmla="*/ 946150 w 4681104"/>
              <a:gd name="connsiteY37" fmla="*/ 330200 h 1047750"/>
              <a:gd name="connsiteX38" fmla="*/ 965200 w 4681104"/>
              <a:gd name="connsiteY38" fmla="*/ 336550 h 1047750"/>
              <a:gd name="connsiteX39" fmla="*/ 1009650 w 4681104"/>
              <a:gd name="connsiteY39" fmla="*/ 342900 h 1047750"/>
              <a:gd name="connsiteX40" fmla="*/ 1041400 w 4681104"/>
              <a:gd name="connsiteY40" fmla="*/ 349250 h 1047750"/>
              <a:gd name="connsiteX41" fmla="*/ 1066800 w 4681104"/>
              <a:gd name="connsiteY41" fmla="*/ 355600 h 1047750"/>
              <a:gd name="connsiteX42" fmla="*/ 1104900 w 4681104"/>
              <a:gd name="connsiteY42" fmla="*/ 368300 h 1047750"/>
              <a:gd name="connsiteX43" fmla="*/ 1225550 w 4681104"/>
              <a:gd name="connsiteY43" fmla="*/ 381000 h 1047750"/>
              <a:gd name="connsiteX44" fmla="*/ 1257300 w 4681104"/>
              <a:gd name="connsiteY44" fmla="*/ 387350 h 1047750"/>
              <a:gd name="connsiteX45" fmla="*/ 1295400 w 4681104"/>
              <a:gd name="connsiteY45" fmla="*/ 393700 h 1047750"/>
              <a:gd name="connsiteX46" fmla="*/ 1333500 w 4681104"/>
              <a:gd name="connsiteY46" fmla="*/ 406400 h 1047750"/>
              <a:gd name="connsiteX47" fmla="*/ 1473200 w 4681104"/>
              <a:gd name="connsiteY47" fmla="*/ 425450 h 1047750"/>
              <a:gd name="connsiteX48" fmla="*/ 1530350 w 4681104"/>
              <a:gd name="connsiteY48" fmla="*/ 450850 h 1047750"/>
              <a:gd name="connsiteX49" fmla="*/ 1574800 w 4681104"/>
              <a:gd name="connsiteY49" fmla="*/ 463550 h 1047750"/>
              <a:gd name="connsiteX50" fmla="*/ 1593850 w 4681104"/>
              <a:gd name="connsiteY50" fmla="*/ 476250 h 1047750"/>
              <a:gd name="connsiteX51" fmla="*/ 1638300 w 4681104"/>
              <a:gd name="connsiteY51" fmla="*/ 488950 h 1047750"/>
              <a:gd name="connsiteX52" fmla="*/ 1695450 w 4681104"/>
              <a:gd name="connsiteY52" fmla="*/ 533400 h 1047750"/>
              <a:gd name="connsiteX53" fmla="*/ 1739900 w 4681104"/>
              <a:gd name="connsiteY53" fmla="*/ 558800 h 1047750"/>
              <a:gd name="connsiteX54" fmla="*/ 1758950 w 4681104"/>
              <a:gd name="connsiteY54" fmla="*/ 571500 h 1047750"/>
              <a:gd name="connsiteX55" fmla="*/ 1816100 w 4681104"/>
              <a:gd name="connsiteY55" fmla="*/ 603250 h 1047750"/>
              <a:gd name="connsiteX56" fmla="*/ 1854200 w 4681104"/>
              <a:gd name="connsiteY56" fmla="*/ 641350 h 1047750"/>
              <a:gd name="connsiteX57" fmla="*/ 1911350 w 4681104"/>
              <a:gd name="connsiteY57" fmla="*/ 673100 h 1047750"/>
              <a:gd name="connsiteX58" fmla="*/ 1949450 w 4681104"/>
              <a:gd name="connsiteY58" fmla="*/ 698500 h 1047750"/>
              <a:gd name="connsiteX59" fmla="*/ 2000250 w 4681104"/>
              <a:gd name="connsiteY59" fmla="*/ 692150 h 1047750"/>
              <a:gd name="connsiteX60" fmla="*/ 2006600 w 4681104"/>
              <a:gd name="connsiteY60" fmla="*/ 660400 h 1047750"/>
              <a:gd name="connsiteX61" fmla="*/ 2012950 w 4681104"/>
              <a:gd name="connsiteY61" fmla="*/ 641350 h 1047750"/>
              <a:gd name="connsiteX62" fmla="*/ 2019300 w 4681104"/>
              <a:gd name="connsiteY62" fmla="*/ 565150 h 1047750"/>
              <a:gd name="connsiteX63" fmla="*/ 2044700 w 4681104"/>
              <a:gd name="connsiteY63" fmla="*/ 520700 h 1047750"/>
              <a:gd name="connsiteX64" fmla="*/ 2070100 w 4681104"/>
              <a:gd name="connsiteY64" fmla="*/ 482600 h 1047750"/>
              <a:gd name="connsiteX65" fmla="*/ 2082800 w 4681104"/>
              <a:gd name="connsiteY65" fmla="*/ 463550 h 1047750"/>
              <a:gd name="connsiteX66" fmla="*/ 2095500 w 4681104"/>
              <a:gd name="connsiteY66" fmla="*/ 444500 h 1047750"/>
              <a:gd name="connsiteX67" fmla="*/ 2133600 w 4681104"/>
              <a:gd name="connsiteY67" fmla="*/ 425450 h 1047750"/>
              <a:gd name="connsiteX68" fmla="*/ 2235200 w 4681104"/>
              <a:gd name="connsiteY68" fmla="*/ 431800 h 1047750"/>
              <a:gd name="connsiteX69" fmla="*/ 2260600 w 4681104"/>
              <a:gd name="connsiteY69" fmla="*/ 438150 h 1047750"/>
              <a:gd name="connsiteX70" fmla="*/ 2298700 w 4681104"/>
              <a:gd name="connsiteY70" fmla="*/ 469900 h 1047750"/>
              <a:gd name="connsiteX71" fmla="*/ 2324100 w 4681104"/>
              <a:gd name="connsiteY71" fmla="*/ 476250 h 1047750"/>
              <a:gd name="connsiteX72" fmla="*/ 2362200 w 4681104"/>
              <a:gd name="connsiteY72" fmla="*/ 495300 h 1047750"/>
              <a:gd name="connsiteX73" fmla="*/ 2381250 w 4681104"/>
              <a:gd name="connsiteY73" fmla="*/ 514350 h 1047750"/>
              <a:gd name="connsiteX74" fmla="*/ 2444750 w 4681104"/>
              <a:gd name="connsiteY74" fmla="*/ 552450 h 1047750"/>
              <a:gd name="connsiteX75" fmla="*/ 2489200 w 4681104"/>
              <a:gd name="connsiteY75" fmla="*/ 565150 h 1047750"/>
              <a:gd name="connsiteX76" fmla="*/ 2527300 w 4681104"/>
              <a:gd name="connsiteY76" fmla="*/ 577850 h 1047750"/>
              <a:gd name="connsiteX77" fmla="*/ 2546350 w 4681104"/>
              <a:gd name="connsiteY77" fmla="*/ 584200 h 1047750"/>
              <a:gd name="connsiteX78" fmla="*/ 2584450 w 4681104"/>
              <a:gd name="connsiteY78" fmla="*/ 603250 h 1047750"/>
              <a:gd name="connsiteX79" fmla="*/ 2628900 w 4681104"/>
              <a:gd name="connsiteY79" fmla="*/ 628650 h 1047750"/>
              <a:gd name="connsiteX80" fmla="*/ 2654300 w 4681104"/>
              <a:gd name="connsiteY80" fmla="*/ 635000 h 1047750"/>
              <a:gd name="connsiteX81" fmla="*/ 2711450 w 4681104"/>
              <a:gd name="connsiteY81" fmla="*/ 654050 h 1047750"/>
              <a:gd name="connsiteX82" fmla="*/ 2755900 w 4681104"/>
              <a:gd name="connsiteY82" fmla="*/ 666750 h 1047750"/>
              <a:gd name="connsiteX83" fmla="*/ 2806700 w 4681104"/>
              <a:gd name="connsiteY83" fmla="*/ 673100 h 1047750"/>
              <a:gd name="connsiteX84" fmla="*/ 2889250 w 4681104"/>
              <a:gd name="connsiteY84" fmla="*/ 660400 h 1047750"/>
              <a:gd name="connsiteX85" fmla="*/ 2908300 w 4681104"/>
              <a:gd name="connsiteY85" fmla="*/ 654050 h 1047750"/>
              <a:gd name="connsiteX86" fmla="*/ 3016250 w 4681104"/>
              <a:gd name="connsiteY86" fmla="*/ 647700 h 1047750"/>
              <a:gd name="connsiteX87" fmla="*/ 3079750 w 4681104"/>
              <a:gd name="connsiteY87" fmla="*/ 641350 h 1047750"/>
              <a:gd name="connsiteX88" fmla="*/ 3105150 w 4681104"/>
              <a:gd name="connsiteY88" fmla="*/ 635000 h 1047750"/>
              <a:gd name="connsiteX89" fmla="*/ 3124200 w 4681104"/>
              <a:gd name="connsiteY89" fmla="*/ 622300 h 1047750"/>
              <a:gd name="connsiteX90" fmla="*/ 3175000 w 4681104"/>
              <a:gd name="connsiteY90" fmla="*/ 615950 h 1047750"/>
              <a:gd name="connsiteX91" fmla="*/ 3206750 w 4681104"/>
              <a:gd name="connsiteY91" fmla="*/ 609600 h 1047750"/>
              <a:gd name="connsiteX92" fmla="*/ 3270250 w 4681104"/>
              <a:gd name="connsiteY92" fmla="*/ 590550 h 1047750"/>
              <a:gd name="connsiteX93" fmla="*/ 3289300 w 4681104"/>
              <a:gd name="connsiteY93" fmla="*/ 584200 h 1047750"/>
              <a:gd name="connsiteX94" fmla="*/ 3346450 w 4681104"/>
              <a:gd name="connsiteY94" fmla="*/ 552450 h 1047750"/>
              <a:gd name="connsiteX95" fmla="*/ 3365500 w 4681104"/>
              <a:gd name="connsiteY95" fmla="*/ 546100 h 1047750"/>
              <a:gd name="connsiteX96" fmla="*/ 3441700 w 4681104"/>
              <a:gd name="connsiteY96" fmla="*/ 552450 h 1047750"/>
              <a:gd name="connsiteX97" fmla="*/ 3460750 w 4681104"/>
              <a:gd name="connsiteY97" fmla="*/ 571500 h 1047750"/>
              <a:gd name="connsiteX98" fmla="*/ 3511550 w 4681104"/>
              <a:gd name="connsiteY98" fmla="*/ 590550 h 1047750"/>
              <a:gd name="connsiteX99" fmla="*/ 3530600 w 4681104"/>
              <a:gd name="connsiteY99" fmla="*/ 609600 h 1047750"/>
              <a:gd name="connsiteX100" fmla="*/ 3536950 w 4681104"/>
              <a:gd name="connsiteY100" fmla="*/ 628650 h 1047750"/>
              <a:gd name="connsiteX101" fmla="*/ 3575050 w 4681104"/>
              <a:gd name="connsiteY101" fmla="*/ 641350 h 1047750"/>
              <a:gd name="connsiteX102" fmla="*/ 3594100 w 4681104"/>
              <a:gd name="connsiteY102" fmla="*/ 647700 h 1047750"/>
              <a:gd name="connsiteX103" fmla="*/ 3613150 w 4681104"/>
              <a:gd name="connsiteY103" fmla="*/ 654050 h 1047750"/>
              <a:gd name="connsiteX104" fmla="*/ 3644900 w 4681104"/>
              <a:gd name="connsiteY104" fmla="*/ 660400 h 1047750"/>
              <a:gd name="connsiteX105" fmla="*/ 3683000 w 4681104"/>
              <a:gd name="connsiteY105" fmla="*/ 673100 h 1047750"/>
              <a:gd name="connsiteX106" fmla="*/ 3702050 w 4681104"/>
              <a:gd name="connsiteY106" fmla="*/ 679450 h 1047750"/>
              <a:gd name="connsiteX107" fmla="*/ 3708400 w 4681104"/>
              <a:gd name="connsiteY107" fmla="*/ 698500 h 1047750"/>
              <a:gd name="connsiteX108" fmla="*/ 3765550 w 4681104"/>
              <a:gd name="connsiteY108" fmla="*/ 742950 h 1047750"/>
              <a:gd name="connsiteX109" fmla="*/ 3803650 w 4681104"/>
              <a:gd name="connsiteY109" fmla="*/ 755650 h 1047750"/>
              <a:gd name="connsiteX110" fmla="*/ 3822700 w 4681104"/>
              <a:gd name="connsiteY110" fmla="*/ 762000 h 1047750"/>
              <a:gd name="connsiteX111" fmla="*/ 3898900 w 4681104"/>
              <a:gd name="connsiteY111" fmla="*/ 755650 h 1047750"/>
              <a:gd name="connsiteX112" fmla="*/ 3917950 w 4681104"/>
              <a:gd name="connsiteY112" fmla="*/ 717550 h 1047750"/>
              <a:gd name="connsiteX113" fmla="*/ 3956050 w 4681104"/>
              <a:gd name="connsiteY113" fmla="*/ 685800 h 1047750"/>
              <a:gd name="connsiteX114" fmla="*/ 3975100 w 4681104"/>
              <a:gd name="connsiteY114" fmla="*/ 679450 h 1047750"/>
              <a:gd name="connsiteX115" fmla="*/ 4032250 w 4681104"/>
              <a:gd name="connsiteY115" fmla="*/ 685800 h 1047750"/>
              <a:gd name="connsiteX116" fmla="*/ 4057650 w 4681104"/>
              <a:gd name="connsiteY116" fmla="*/ 692150 h 1047750"/>
              <a:gd name="connsiteX117" fmla="*/ 4076700 w 4681104"/>
              <a:gd name="connsiteY117" fmla="*/ 711200 h 1047750"/>
              <a:gd name="connsiteX118" fmla="*/ 4095750 w 4681104"/>
              <a:gd name="connsiteY118" fmla="*/ 717550 h 1047750"/>
              <a:gd name="connsiteX119" fmla="*/ 4165600 w 4681104"/>
              <a:gd name="connsiteY119" fmla="*/ 755650 h 1047750"/>
              <a:gd name="connsiteX120" fmla="*/ 4197350 w 4681104"/>
              <a:gd name="connsiteY120" fmla="*/ 762000 h 1047750"/>
              <a:gd name="connsiteX121" fmla="*/ 4229100 w 4681104"/>
              <a:gd name="connsiteY121" fmla="*/ 793750 h 1047750"/>
              <a:gd name="connsiteX122" fmla="*/ 4241800 w 4681104"/>
              <a:gd name="connsiteY122" fmla="*/ 812800 h 1047750"/>
              <a:gd name="connsiteX123" fmla="*/ 4260850 w 4681104"/>
              <a:gd name="connsiteY123" fmla="*/ 819150 h 1047750"/>
              <a:gd name="connsiteX124" fmla="*/ 4311650 w 4681104"/>
              <a:gd name="connsiteY124" fmla="*/ 844550 h 1047750"/>
              <a:gd name="connsiteX125" fmla="*/ 4330700 w 4681104"/>
              <a:gd name="connsiteY125" fmla="*/ 850900 h 1047750"/>
              <a:gd name="connsiteX126" fmla="*/ 4375150 w 4681104"/>
              <a:gd name="connsiteY126" fmla="*/ 869950 h 1047750"/>
              <a:gd name="connsiteX127" fmla="*/ 4394200 w 4681104"/>
              <a:gd name="connsiteY127" fmla="*/ 889000 h 1047750"/>
              <a:gd name="connsiteX128" fmla="*/ 4413250 w 4681104"/>
              <a:gd name="connsiteY128" fmla="*/ 895350 h 1047750"/>
              <a:gd name="connsiteX129" fmla="*/ 4432300 w 4681104"/>
              <a:gd name="connsiteY129" fmla="*/ 908050 h 1047750"/>
              <a:gd name="connsiteX130" fmla="*/ 4476750 w 4681104"/>
              <a:gd name="connsiteY130" fmla="*/ 965200 h 1047750"/>
              <a:gd name="connsiteX131" fmla="*/ 4521200 w 4681104"/>
              <a:gd name="connsiteY131" fmla="*/ 1003300 h 1047750"/>
              <a:gd name="connsiteX132" fmla="*/ 4584700 w 4681104"/>
              <a:gd name="connsiteY132" fmla="*/ 1022350 h 1047750"/>
              <a:gd name="connsiteX133" fmla="*/ 4610100 w 4681104"/>
              <a:gd name="connsiteY133" fmla="*/ 1035050 h 1047750"/>
              <a:gd name="connsiteX134" fmla="*/ 4654550 w 4681104"/>
              <a:gd name="connsiteY134" fmla="*/ 1047750 h 1047750"/>
              <a:gd name="connsiteX135" fmla="*/ 4679950 w 4681104"/>
              <a:gd name="connsiteY135" fmla="*/ 9588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681104" h="1047750">
                <a:moveTo>
                  <a:pt x="0" y="368300"/>
                </a:moveTo>
                <a:cubicBezTo>
                  <a:pt x="2117" y="353483"/>
                  <a:pt x="3415" y="338526"/>
                  <a:pt x="6350" y="323850"/>
                </a:cubicBezTo>
                <a:cubicBezTo>
                  <a:pt x="9782" y="306690"/>
                  <a:pt x="15066" y="299960"/>
                  <a:pt x="25400" y="285750"/>
                </a:cubicBezTo>
                <a:cubicBezTo>
                  <a:pt x="37850" y="268632"/>
                  <a:pt x="51759" y="252562"/>
                  <a:pt x="63500" y="234950"/>
                </a:cubicBezTo>
                <a:cubicBezTo>
                  <a:pt x="67733" y="228600"/>
                  <a:pt x="70804" y="221296"/>
                  <a:pt x="76200" y="215900"/>
                </a:cubicBezTo>
                <a:cubicBezTo>
                  <a:pt x="83684" y="208416"/>
                  <a:pt x="94569" y="204760"/>
                  <a:pt x="101600" y="196850"/>
                </a:cubicBezTo>
                <a:cubicBezTo>
                  <a:pt x="111741" y="185442"/>
                  <a:pt x="118533" y="171450"/>
                  <a:pt x="127000" y="158750"/>
                </a:cubicBezTo>
                <a:cubicBezTo>
                  <a:pt x="131233" y="152400"/>
                  <a:pt x="137287" y="146940"/>
                  <a:pt x="139700" y="139700"/>
                </a:cubicBezTo>
                <a:cubicBezTo>
                  <a:pt x="143933" y="127000"/>
                  <a:pt x="144974" y="112739"/>
                  <a:pt x="152400" y="101600"/>
                </a:cubicBezTo>
                <a:cubicBezTo>
                  <a:pt x="156633" y="95250"/>
                  <a:pt x="161687" y="89376"/>
                  <a:pt x="165100" y="82550"/>
                </a:cubicBezTo>
                <a:cubicBezTo>
                  <a:pt x="168093" y="76563"/>
                  <a:pt x="168129" y="69312"/>
                  <a:pt x="171450" y="63500"/>
                </a:cubicBezTo>
                <a:cubicBezTo>
                  <a:pt x="182955" y="43366"/>
                  <a:pt x="193372" y="38706"/>
                  <a:pt x="203200" y="19050"/>
                </a:cubicBezTo>
                <a:cubicBezTo>
                  <a:pt x="206193" y="13063"/>
                  <a:pt x="207433" y="6350"/>
                  <a:pt x="209550" y="0"/>
                </a:cubicBezTo>
                <a:cubicBezTo>
                  <a:pt x="224367" y="2117"/>
                  <a:pt x="240103" y="791"/>
                  <a:pt x="254000" y="6350"/>
                </a:cubicBezTo>
                <a:cubicBezTo>
                  <a:pt x="271338" y="13285"/>
                  <a:pt x="274110" y="32810"/>
                  <a:pt x="285750" y="44450"/>
                </a:cubicBezTo>
                <a:cubicBezTo>
                  <a:pt x="291146" y="49846"/>
                  <a:pt x="298937" y="52264"/>
                  <a:pt x="304800" y="57150"/>
                </a:cubicBezTo>
                <a:cubicBezTo>
                  <a:pt x="311699" y="62899"/>
                  <a:pt x="315818" y="72184"/>
                  <a:pt x="323850" y="76200"/>
                </a:cubicBezTo>
                <a:cubicBezTo>
                  <a:pt x="333503" y="81027"/>
                  <a:pt x="345017" y="80433"/>
                  <a:pt x="355600" y="82550"/>
                </a:cubicBezTo>
                <a:cubicBezTo>
                  <a:pt x="398638" y="111242"/>
                  <a:pt x="345187" y="79710"/>
                  <a:pt x="425450" y="101600"/>
                </a:cubicBezTo>
                <a:cubicBezTo>
                  <a:pt x="432813" y="103608"/>
                  <a:pt x="437526" y="111200"/>
                  <a:pt x="444500" y="114300"/>
                </a:cubicBezTo>
                <a:cubicBezTo>
                  <a:pt x="456733" y="119737"/>
                  <a:pt x="471461" y="119574"/>
                  <a:pt x="482600" y="127000"/>
                </a:cubicBezTo>
                <a:cubicBezTo>
                  <a:pt x="495300" y="135467"/>
                  <a:pt x="509907" y="141607"/>
                  <a:pt x="520700" y="152400"/>
                </a:cubicBezTo>
                <a:cubicBezTo>
                  <a:pt x="532663" y="164363"/>
                  <a:pt x="542887" y="177077"/>
                  <a:pt x="558800" y="184150"/>
                </a:cubicBezTo>
                <a:cubicBezTo>
                  <a:pt x="571033" y="189587"/>
                  <a:pt x="584926" y="190863"/>
                  <a:pt x="596900" y="196850"/>
                </a:cubicBezTo>
                <a:cubicBezTo>
                  <a:pt x="605367" y="201083"/>
                  <a:pt x="613599" y="205821"/>
                  <a:pt x="622300" y="209550"/>
                </a:cubicBezTo>
                <a:cubicBezTo>
                  <a:pt x="628452" y="212187"/>
                  <a:pt x="635363" y="212907"/>
                  <a:pt x="641350" y="215900"/>
                </a:cubicBezTo>
                <a:cubicBezTo>
                  <a:pt x="648176" y="219313"/>
                  <a:pt x="653574" y="225187"/>
                  <a:pt x="660400" y="228600"/>
                </a:cubicBezTo>
                <a:cubicBezTo>
                  <a:pt x="666387" y="231593"/>
                  <a:pt x="673463" y="231957"/>
                  <a:pt x="679450" y="234950"/>
                </a:cubicBezTo>
                <a:cubicBezTo>
                  <a:pt x="686276" y="238363"/>
                  <a:pt x="691874" y="243864"/>
                  <a:pt x="698500" y="247650"/>
                </a:cubicBezTo>
                <a:cubicBezTo>
                  <a:pt x="706719" y="252346"/>
                  <a:pt x="715681" y="255654"/>
                  <a:pt x="723900" y="260350"/>
                </a:cubicBezTo>
                <a:cubicBezTo>
                  <a:pt x="730526" y="264136"/>
                  <a:pt x="735976" y="269950"/>
                  <a:pt x="742950" y="273050"/>
                </a:cubicBezTo>
                <a:cubicBezTo>
                  <a:pt x="755183" y="278487"/>
                  <a:pt x="769076" y="279763"/>
                  <a:pt x="781050" y="285750"/>
                </a:cubicBezTo>
                <a:cubicBezTo>
                  <a:pt x="789517" y="289983"/>
                  <a:pt x="797587" y="295126"/>
                  <a:pt x="806450" y="298450"/>
                </a:cubicBezTo>
                <a:cubicBezTo>
                  <a:pt x="814622" y="301514"/>
                  <a:pt x="823459" y="302402"/>
                  <a:pt x="831850" y="304800"/>
                </a:cubicBezTo>
                <a:cubicBezTo>
                  <a:pt x="838286" y="306639"/>
                  <a:pt x="844366" y="309698"/>
                  <a:pt x="850900" y="311150"/>
                </a:cubicBezTo>
                <a:cubicBezTo>
                  <a:pt x="863469" y="313943"/>
                  <a:pt x="876431" y="314707"/>
                  <a:pt x="889000" y="317500"/>
                </a:cubicBezTo>
                <a:cubicBezTo>
                  <a:pt x="895534" y="318952"/>
                  <a:pt x="901516" y="322398"/>
                  <a:pt x="908050" y="323850"/>
                </a:cubicBezTo>
                <a:cubicBezTo>
                  <a:pt x="920619" y="326643"/>
                  <a:pt x="933581" y="327407"/>
                  <a:pt x="946150" y="330200"/>
                </a:cubicBezTo>
                <a:cubicBezTo>
                  <a:pt x="952684" y="331652"/>
                  <a:pt x="958636" y="335237"/>
                  <a:pt x="965200" y="336550"/>
                </a:cubicBezTo>
                <a:cubicBezTo>
                  <a:pt x="979876" y="339485"/>
                  <a:pt x="994887" y="340439"/>
                  <a:pt x="1009650" y="342900"/>
                </a:cubicBezTo>
                <a:cubicBezTo>
                  <a:pt x="1020296" y="344674"/>
                  <a:pt x="1030864" y="346909"/>
                  <a:pt x="1041400" y="349250"/>
                </a:cubicBezTo>
                <a:cubicBezTo>
                  <a:pt x="1049919" y="351143"/>
                  <a:pt x="1058441" y="353092"/>
                  <a:pt x="1066800" y="355600"/>
                </a:cubicBezTo>
                <a:cubicBezTo>
                  <a:pt x="1079622" y="359447"/>
                  <a:pt x="1091559" y="367188"/>
                  <a:pt x="1104900" y="368300"/>
                </a:cubicBezTo>
                <a:cubicBezTo>
                  <a:pt x="1162111" y="373068"/>
                  <a:pt x="1175777" y="372705"/>
                  <a:pt x="1225550" y="381000"/>
                </a:cubicBezTo>
                <a:cubicBezTo>
                  <a:pt x="1236196" y="382774"/>
                  <a:pt x="1246681" y="385419"/>
                  <a:pt x="1257300" y="387350"/>
                </a:cubicBezTo>
                <a:cubicBezTo>
                  <a:pt x="1269968" y="389653"/>
                  <a:pt x="1282909" y="390577"/>
                  <a:pt x="1295400" y="393700"/>
                </a:cubicBezTo>
                <a:cubicBezTo>
                  <a:pt x="1308387" y="396947"/>
                  <a:pt x="1320179" y="405068"/>
                  <a:pt x="1333500" y="406400"/>
                </a:cubicBezTo>
                <a:cubicBezTo>
                  <a:pt x="1365278" y="409578"/>
                  <a:pt x="1445433" y="416194"/>
                  <a:pt x="1473200" y="425450"/>
                </a:cubicBezTo>
                <a:cubicBezTo>
                  <a:pt x="1571494" y="458215"/>
                  <a:pt x="1469973" y="420661"/>
                  <a:pt x="1530350" y="450850"/>
                </a:cubicBezTo>
                <a:cubicBezTo>
                  <a:pt x="1539460" y="455405"/>
                  <a:pt x="1566662" y="461515"/>
                  <a:pt x="1574800" y="463550"/>
                </a:cubicBezTo>
                <a:cubicBezTo>
                  <a:pt x="1581150" y="467783"/>
                  <a:pt x="1586835" y="473244"/>
                  <a:pt x="1593850" y="476250"/>
                </a:cubicBezTo>
                <a:cubicBezTo>
                  <a:pt x="1608236" y="482415"/>
                  <a:pt x="1624398" y="481227"/>
                  <a:pt x="1638300" y="488950"/>
                </a:cubicBezTo>
                <a:cubicBezTo>
                  <a:pt x="1696077" y="521048"/>
                  <a:pt x="1658426" y="502547"/>
                  <a:pt x="1695450" y="533400"/>
                </a:cubicBezTo>
                <a:cubicBezTo>
                  <a:pt x="1712327" y="547464"/>
                  <a:pt x="1720138" y="547508"/>
                  <a:pt x="1739900" y="558800"/>
                </a:cubicBezTo>
                <a:cubicBezTo>
                  <a:pt x="1746526" y="562586"/>
                  <a:pt x="1752124" y="568087"/>
                  <a:pt x="1758950" y="571500"/>
                </a:cubicBezTo>
                <a:cubicBezTo>
                  <a:pt x="1790890" y="587470"/>
                  <a:pt x="1776057" y="563207"/>
                  <a:pt x="1816100" y="603250"/>
                </a:cubicBezTo>
                <a:cubicBezTo>
                  <a:pt x="1828800" y="615950"/>
                  <a:pt x="1837161" y="635670"/>
                  <a:pt x="1854200" y="641350"/>
                </a:cubicBezTo>
                <a:cubicBezTo>
                  <a:pt x="1878155" y="649335"/>
                  <a:pt x="1889515" y="651265"/>
                  <a:pt x="1911350" y="673100"/>
                </a:cubicBezTo>
                <a:cubicBezTo>
                  <a:pt x="1935133" y="696883"/>
                  <a:pt x="1921881" y="689310"/>
                  <a:pt x="1949450" y="698500"/>
                </a:cubicBezTo>
                <a:cubicBezTo>
                  <a:pt x="1966383" y="696383"/>
                  <a:pt x="1986051" y="701616"/>
                  <a:pt x="2000250" y="692150"/>
                </a:cubicBezTo>
                <a:cubicBezTo>
                  <a:pt x="2009230" y="686163"/>
                  <a:pt x="2003982" y="670871"/>
                  <a:pt x="2006600" y="660400"/>
                </a:cubicBezTo>
                <a:cubicBezTo>
                  <a:pt x="2008223" y="653906"/>
                  <a:pt x="2010833" y="647700"/>
                  <a:pt x="2012950" y="641350"/>
                </a:cubicBezTo>
                <a:cubicBezTo>
                  <a:pt x="2015067" y="615950"/>
                  <a:pt x="2015931" y="590414"/>
                  <a:pt x="2019300" y="565150"/>
                </a:cubicBezTo>
                <a:cubicBezTo>
                  <a:pt x="2022039" y="544611"/>
                  <a:pt x="2032636" y="537935"/>
                  <a:pt x="2044700" y="520700"/>
                </a:cubicBezTo>
                <a:cubicBezTo>
                  <a:pt x="2053453" y="508196"/>
                  <a:pt x="2061633" y="495300"/>
                  <a:pt x="2070100" y="482600"/>
                </a:cubicBezTo>
                <a:lnTo>
                  <a:pt x="2082800" y="463550"/>
                </a:lnTo>
                <a:cubicBezTo>
                  <a:pt x="2087033" y="457200"/>
                  <a:pt x="2088260" y="446913"/>
                  <a:pt x="2095500" y="444500"/>
                </a:cubicBezTo>
                <a:cubicBezTo>
                  <a:pt x="2121790" y="435737"/>
                  <a:pt x="2108981" y="441863"/>
                  <a:pt x="2133600" y="425450"/>
                </a:cubicBezTo>
                <a:cubicBezTo>
                  <a:pt x="2167467" y="427567"/>
                  <a:pt x="2201436" y="428424"/>
                  <a:pt x="2235200" y="431800"/>
                </a:cubicBezTo>
                <a:cubicBezTo>
                  <a:pt x="2243884" y="432668"/>
                  <a:pt x="2253023" y="433820"/>
                  <a:pt x="2260600" y="438150"/>
                </a:cubicBezTo>
                <a:cubicBezTo>
                  <a:pt x="2306372" y="464305"/>
                  <a:pt x="2254055" y="450766"/>
                  <a:pt x="2298700" y="469900"/>
                </a:cubicBezTo>
                <a:cubicBezTo>
                  <a:pt x="2306722" y="473338"/>
                  <a:pt x="2315709" y="473852"/>
                  <a:pt x="2324100" y="476250"/>
                </a:cubicBezTo>
                <a:cubicBezTo>
                  <a:pt x="2341532" y="481231"/>
                  <a:pt x="2347680" y="483200"/>
                  <a:pt x="2362200" y="495300"/>
                </a:cubicBezTo>
                <a:cubicBezTo>
                  <a:pt x="2369099" y="501049"/>
                  <a:pt x="2374161" y="508837"/>
                  <a:pt x="2381250" y="514350"/>
                </a:cubicBezTo>
                <a:cubicBezTo>
                  <a:pt x="2399717" y="528713"/>
                  <a:pt x="2422758" y="543025"/>
                  <a:pt x="2444750" y="552450"/>
                </a:cubicBezTo>
                <a:cubicBezTo>
                  <a:pt x="2461348" y="559563"/>
                  <a:pt x="2471298" y="559779"/>
                  <a:pt x="2489200" y="565150"/>
                </a:cubicBezTo>
                <a:cubicBezTo>
                  <a:pt x="2502022" y="568997"/>
                  <a:pt x="2514600" y="573617"/>
                  <a:pt x="2527300" y="577850"/>
                </a:cubicBezTo>
                <a:cubicBezTo>
                  <a:pt x="2533650" y="579967"/>
                  <a:pt x="2540781" y="580487"/>
                  <a:pt x="2546350" y="584200"/>
                </a:cubicBezTo>
                <a:cubicBezTo>
                  <a:pt x="2600945" y="620596"/>
                  <a:pt x="2531870" y="576960"/>
                  <a:pt x="2584450" y="603250"/>
                </a:cubicBezTo>
                <a:cubicBezTo>
                  <a:pt x="2621296" y="621673"/>
                  <a:pt x="2584370" y="611951"/>
                  <a:pt x="2628900" y="628650"/>
                </a:cubicBezTo>
                <a:cubicBezTo>
                  <a:pt x="2637072" y="631714"/>
                  <a:pt x="2645833" y="632883"/>
                  <a:pt x="2654300" y="635000"/>
                </a:cubicBezTo>
                <a:cubicBezTo>
                  <a:pt x="2687444" y="657096"/>
                  <a:pt x="2660119" y="642643"/>
                  <a:pt x="2711450" y="654050"/>
                </a:cubicBezTo>
                <a:cubicBezTo>
                  <a:pt x="2756746" y="664116"/>
                  <a:pt x="2700580" y="657530"/>
                  <a:pt x="2755900" y="666750"/>
                </a:cubicBezTo>
                <a:cubicBezTo>
                  <a:pt x="2772733" y="669555"/>
                  <a:pt x="2789767" y="670983"/>
                  <a:pt x="2806700" y="673100"/>
                </a:cubicBezTo>
                <a:cubicBezTo>
                  <a:pt x="2837546" y="669244"/>
                  <a:pt x="2860160" y="667673"/>
                  <a:pt x="2889250" y="660400"/>
                </a:cubicBezTo>
                <a:cubicBezTo>
                  <a:pt x="2895744" y="658777"/>
                  <a:pt x="2901640" y="654716"/>
                  <a:pt x="2908300" y="654050"/>
                </a:cubicBezTo>
                <a:cubicBezTo>
                  <a:pt x="2944167" y="650463"/>
                  <a:pt x="2980303" y="650363"/>
                  <a:pt x="3016250" y="647700"/>
                </a:cubicBezTo>
                <a:cubicBezTo>
                  <a:pt x="3037464" y="646129"/>
                  <a:pt x="3058583" y="643467"/>
                  <a:pt x="3079750" y="641350"/>
                </a:cubicBezTo>
                <a:cubicBezTo>
                  <a:pt x="3088217" y="639233"/>
                  <a:pt x="3097128" y="638438"/>
                  <a:pt x="3105150" y="635000"/>
                </a:cubicBezTo>
                <a:cubicBezTo>
                  <a:pt x="3112165" y="631994"/>
                  <a:pt x="3116837" y="624308"/>
                  <a:pt x="3124200" y="622300"/>
                </a:cubicBezTo>
                <a:cubicBezTo>
                  <a:pt x="3140664" y="617810"/>
                  <a:pt x="3158133" y="618545"/>
                  <a:pt x="3175000" y="615950"/>
                </a:cubicBezTo>
                <a:cubicBezTo>
                  <a:pt x="3185667" y="614309"/>
                  <a:pt x="3196214" y="611941"/>
                  <a:pt x="3206750" y="609600"/>
                </a:cubicBezTo>
                <a:cubicBezTo>
                  <a:pt x="3235540" y="603202"/>
                  <a:pt x="3238591" y="601103"/>
                  <a:pt x="3270250" y="590550"/>
                </a:cubicBezTo>
                <a:lnTo>
                  <a:pt x="3289300" y="584200"/>
                </a:lnTo>
                <a:cubicBezTo>
                  <a:pt x="3317816" y="555684"/>
                  <a:pt x="3299831" y="567990"/>
                  <a:pt x="3346450" y="552450"/>
                </a:cubicBezTo>
                <a:lnTo>
                  <a:pt x="3365500" y="546100"/>
                </a:lnTo>
                <a:cubicBezTo>
                  <a:pt x="3390900" y="548217"/>
                  <a:pt x="3417073" y="545883"/>
                  <a:pt x="3441700" y="552450"/>
                </a:cubicBezTo>
                <a:cubicBezTo>
                  <a:pt x="3450377" y="554764"/>
                  <a:pt x="3453851" y="565751"/>
                  <a:pt x="3460750" y="571500"/>
                </a:cubicBezTo>
                <a:cubicBezTo>
                  <a:pt x="3481404" y="588712"/>
                  <a:pt x="3482748" y="584790"/>
                  <a:pt x="3511550" y="590550"/>
                </a:cubicBezTo>
                <a:cubicBezTo>
                  <a:pt x="3517900" y="596900"/>
                  <a:pt x="3525619" y="602128"/>
                  <a:pt x="3530600" y="609600"/>
                </a:cubicBezTo>
                <a:cubicBezTo>
                  <a:pt x="3534313" y="615169"/>
                  <a:pt x="3531503" y="624759"/>
                  <a:pt x="3536950" y="628650"/>
                </a:cubicBezTo>
                <a:cubicBezTo>
                  <a:pt x="3547843" y="636431"/>
                  <a:pt x="3562350" y="637117"/>
                  <a:pt x="3575050" y="641350"/>
                </a:cubicBezTo>
                <a:lnTo>
                  <a:pt x="3594100" y="647700"/>
                </a:lnTo>
                <a:cubicBezTo>
                  <a:pt x="3600450" y="649817"/>
                  <a:pt x="3606586" y="652737"/>
                  <a:pt x="3613150" y="654050"/>
                </a:cubicBezTo>
                <a:cubicBezTo>
                  <a:pt x="3623733" y="656167"/>
                  <a:pt x="3634487" y="657560"/>
                  <a:pt x="3644900" y="660400"/>
                </a:cubicBezTo>
                <a:cubicBezTo>
                  <a:pt x="3657815" y="663922"/>
                  <a:pt x="3670300" y="668867"/>
                  <a:pt x="3683000" y="673100"/>
                </a:cubicBezTo>
                <a:lnTo>
                  <a:pt x="3702050" y="679450"/>
                </a:lnTo>
                <a:cubicBezTo>
                  <a:pt x="3704167" y="685800"/>
                  <a:pt x="3704687" y="692931"/>
                  <a:pt x="3708400" y="698500"/>
                </a:cubicBezTo>
                <a:cubicBezTo>
                  <a:pt x="3717792" y="712589"/>
                  <a:pt x="3754737" y="739346"/>
                  <a:pt x="3765550" y="742950"/>
                </a:cubicBezTo>
                <a:lnTo>
                  <a:pt x="3803650" y="755650"/>
                </a:lnTo>
                <a:lnTo>
                  <a:pt x="3822700" y="762000"/>
                </a:lnTo>
                <a:cubicBezTo>
                  <a:pt x="3848100" y="759883"/>
                  <a:pt x="3874393" y="762652"/>
                  <a:pt x="3898900" y="755650"/>
                </a:cubicBezTo>
                <a:cubicBezTo>
                  <a:pt x="3911243" y="752123"/>
                  <a:pt x="3912756" y="725340"/>
                  <a:pt x="3917950" y="717550"/>
                </a:cubicBezTo>
                <a:cubicBezTo>
                  <a:pt x="3924972" y="707017"/>
                  <a:pt x="3944336" y="691657"/>
                  <a:pt x="3956050" y="685800"/>
                </a:cubicBezTo>
                <a:cubicBezTo>
                  <a:pt x="3962037" y="682807"/>
                  <a:pt x="3968750" y="681567"/>
                  <a:pt x="3975100" y="679450"/>
                </a:cubicBezTo>
                <a:cubicBezTo>
                  <a:pt x="3994150" y="681567"/>
                  <a:pt x="4013306" y="682885"/>
                  <a:pt x="4032250" y="685800"/>
                </a:cubicBezTo>
                <a:cubicBezTo>
                  <a:pt x="4040876" y="687127"/>
                  <a:pt x="4050073" y="687820"/>
                  <a:pt x="4057650" y="692150"/>
                </a:cubicBezTo>
                <a:cubicBezTo>
                  <a:pt x="4065447" y="696605"/>
                  <a:pt x="4069228" y="706219"/>
                  <a:pt x="4076700" y="711200"/>
                </a:cubicBezTo>
                <a:cubicBezTo>
                  <a:pt x="4082269" y="714913"/>
                  <a:pt x="4089763" y="714557"/>
                  <a:pt x="4095750" y="717550"/>
                </a:cubicBezTo>
                <a:cubicBezTo>
                  <a:pt x="4126657" y="733004"/>
                  <a:pt x="4117637" y="746057"/>
                  <a:pt x="4165600" y="755650"/>
                </a:cubicBezTo>
                <a:lnTo>
                  <a:pt x="4197350" y="762000"/>
                </a:lnTo>
                <a:cubicBezTo>
                  <a:pt x="4231217" y="812800"/>
                  <a:pt x="4186767" y="751417"/>
                  <a:pt x="4229100" y="793750"/>
                </a:cubicBezTo>
                <a:cubicBezTo>
                  <a:pt x="4234496" y="799146"/>
                  <a:pt x="4235841" y="808032"/>
                  <a:pt x="4241800" y="812800"/>
                </a:cubicBezTo>
                <a:cubicBezTo>
                  <a:pt x="4247027" y="816981"/>
                  <a:pt x="4254756" y="816380"/>
                  <a:pt x="4260850" y="819150"/>
                </a:cubicBezTo>
                <a:cubicBezTo>
                  <a:pt x="4278085" y="826984"/>
                  <a:pt x="4293689" y="838563"/>
                  <a:pt x="4311650" y="844550"/>
                </a:cubicBezTo>
                <a:cubicBezTo>
                  <a:pt x="4318000" y="846667"/>
                  <a:pt x="4324713" y="847907"/>
                  <a:pt x="4330700" y="850900"/>
                </a:cubicBezTo>
                <a:cubicBezTo>
                  <a:pt x="4374553" y="872826"/>
                  <a:pt x="4322287" y="856734"/>
                  <a:pt x="4375150" y="869950"/>
                </a:cubicBezTo>
                <a:cubicBezTo>
                  <a:pt x="4381500" y="876300"/>
                  <a:pt x="4386728" y="884019"/>
                  <a:pt x="4394200" y="889000"/>
                </a:cubicBezTo>
                <a:cubicBezTo>
                  <a:pt x="4399769" y="892713"/>
                  <a:pt x="4407263" y="892357"/>
                  <a:pt x="4413250" y="895350"/>
                </a:cubicBezTo>
                <a:cubicBezTo>
                  <a:pt x="4420076" y="898763"/>
                  <a:pt x="4425950" y="903817"/>
                  <a:pt x="4432300" y="908050"/>
                </a:cubicBezTo>
                <a:cubicBezTo>
                  <a:pt x="4444330" y="944139"/>
                  <a:pt x="4433917" y="922367"/>
                  <a:pt x="4476750" y="965200"/>
                </a:cubicBezTo>
                <a:cubicBezTo>
                  <a:pt x="4489459" y="977909"/>
                  <a:pt x="4504908" y="995154"/>
                  <a:pt x="4521200" y="1003300"/>
                </a:cubicBezTo>
                <a:cubicBezTo>
                  <a:pt x="4564624" y="1025012"/>
                  <a:pt x="4548240" y="1008677"/>
                  <a:pt x="4584700" y="1022350"/>
                </a:cubicBezTo>
                <a:cubicBezTo>
                  <a:pt x="4593563" y="1025674"/>
                  <a:pt x="4601399" y="1031321"/>
                  <a:pt x="4610100" y="1035050"/>
                </a:cubicBezTo>
                <a:cubicBezTo>
                  <a:pt x="4622854" y="1040516"/>
                  <a:pt x="4641661" y="1044528"/>
                  <a:pt x="4654550" y="1047750"/>
                </a:cubicBezTo>
                <a:cubicBezTo>
                  <a:pt x="4689343" y="995561"/>
                  <a:pt x="4679950" y="1024914"/>
                  <a:pt x="4679950" y="958850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79784" y="2782454"/>
            <a:ext cx="264432" cy="264432"/>
            <a:chOff x="4372797" y="1211149"/>
            <a:chExt cx="1577162" cy="1577162"/>
          </a:xfrm>
        </p:grpSpPr>
        <p:sp>
          <p:nvSpPr>
            <p:cNvPr id="136" name="눈물 방울 135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이등변 삼각형 5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8" name="그룹 147"/>
          <p:cNvGrpSpPr/>
          <p:nvPr/>
        </p:nvGrpSpPr>
        <p:grpSpPr>
          <a:xfrm>
            <a:off x="2426527" y="3231934"/>
            <a:ext cx="264432" cy="264432"/>
            <a:chOff x="4372797" y="1211149"/>
            <a:chExt cx="1577162" cy="1577162"/>
          </a:xfrm>
        </p:grpSpPr>
        <p:sp>
          <p:nvSpPr>
            <p:cNvPr id="149" name="눈물 방울 148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153" name="모서리가 둥근 직사각형 152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이등변 삼각형 153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6" name="그룹 155"/>
          <p:cNvGrpSpPr/>
          <p:nvPr/>
        </p:nvGrpSpPr>
        <p:grpSpPr>
          <a:xfrm>
            <a:off x="2389297" y="3602239"/>
            <a:ext cx="264432" cy="264432"/>
            <a:chOff x="4372797" y="1211149"/>
            <a:chExt cx="1577162" cy="1577162"/>
          </a:xfrm>
        </p:grpSpPr>
        <p:sp>
          <p:nvSpPr>
            <p:cNvPr id="159" name="눈물 방울 158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164" name="모서리가 둥근 직사각형 163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이등변 삼각형 165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1" name="그룹 280"/>
          <p:cNvGrpSpPr/>
          <p:nvPr/>
        </p:nvGrpSpPr>
        <p:grpSpPr>
          <a:xfrm>
            <a:off x="2332135" y="3782858"/>
            <a:ext cx="264432" cy="264432"/>
            <a:chOff x="4372797" y="1211149"/>
            <a:chExt cx="1577162" cy="1577162"/>
          </a:xfrm>
        </p:grpSpPr>
        <p:sp>
          <p:nvSpPr>
            <p:cNvPr id="282" name="눈물 방울 281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3" name="그룹 282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284" name="모서리가 둥근 직사각형 283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이등변 삼각형 284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6" name="그룹 285"/>
          <p:cNvGrpSpPr/>
          <p:nvPr/>
        </p:nvGrpSpPr>
        <p:grpSpPr>
          <a:xfrm>
            <a:off x="2379688" y="4012097"/>
            <a:ext cx="264432" cy="264432"/>
            <a:chOff x="4372797" y="1211149"/>
            <a:chExt cx="1577162" cy="1577162"/>
          </a:xfrm>
        </p:grpSpPr>
        <p:sp>
          <p:nvSpPr>
            <p:cNvPr id="287" name="눈물 방울 286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289" name="모서리가 둥근 직사각형 288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이등변 삼각형 289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1" name="그룹 290"/>
          <p:cNvGrpSpPr/>
          <p:nvPr/>
        </p:nvGrpSpPr>
        <p:grpSpPr>
          <a:xfrm>
            <a:off x="2342196" y="4220257"/>
            <a:ext cx="264432" cy="264432"/>
            <a:chOff x="4372797" y="1211149"/>
            <a:chExt cx="1577162" cy="1577162"/>
          </a:xfrm>
        </p:grpSpPr>
        <p:sp>
          <p:nvSpPr>
            <p:cNvPr id="292" name="눈물 방울 291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3" name="그룹 292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294" name="모서리가 둥근 직사각형 293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이등변 삼각형 294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6" name="그룹 295"/>
          <p:cNvGrpSpPr/>
          <p:nvPr/>
        </p:nvGrpSpPr>
        <p:grpSpPr>
          <a:xfrm>
            <a:off x="2217148" y="4410448"/>
            <a:ext cx="264432" cy="264432"/>
            <a:chOff x="4372797" y="1211149"/>
            <a:chExt cx="1577162" cy="1577162"/>
          </a:xfrm>
        </p:grpSpPr>
        <p:sp>
          <p:nvSpPr>
            <p:cNvPr id="297" name="눈물 방울 296"/>
            <p:cNvSpPr/>
            <p:nvPr/>
          </p:nvSpPr>
          <p:spPr>
            <a:xfrm rot="8100000">
              <a:off x="4372797" y="1211149"/>
              <a:ext cx="1577162" cy="1577162"/>
            </a:xfrm>
            <a:prstGeom prst="teardrop">
              <a:avLst>
                <a:gd name="adj" fmla="val 132304"/>
              </a:avLst>
            </a:prstGeom>
            <a:solidFill>
              <a:srgbClr val="00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8" name="그룹 297"/>
            <p:cNvGrpSpPr/>
            <p:nvPr/>
          </p:nvGrpSpPr>
          <p:grpSpPr>
            <a:xfrm>
              <a:off x="4658717" y="1687085"/>
              <a:ext cx="1036669" cy="572859"/>
              <a:chOff x="4562922" y="1619565"/>
              <a:chExt cx="1329914" cy="734905"/>
            </a:xfrm>
          </p:grpSpPr>
          <p:sp>
            <p:nvSpPr>
              <p:cNvPr id="299" name="모서리가 둥근 직사각형 298"/>
              <p:cNvSpPr/>
              <p:nvPr/>
            </p:nvSpPr>
            <p:spPr>
              <a:xfrm>
                <a:off x="4562922" y="1619565"/>
                <a:ext cx="967715" cy="7349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이등변 삼각형 299"/>
              <p:cNvSpPr/>
              <p:nvPr/>
            </p:nvSpPr>
            <p:spPr>
              <a:xfrm rot="16200000">
                <a:off x="5295347" y="1710402"/>
                <a:ext cx="641748" cy="55323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01" name="오른쪽 화살표 300"/>
          <p:cNvSpPr/>
          <p:nvPr/>
        </p:nvSpPr>
        <p:spPr>
          <a:xfrm rot="9141123">
            <a:off x="2505572" y="3011610"/>
            <a:ext cx="1089859" cy="981798"/>
          </a:xfrm>
          <a:prstGeom prst="rightArrow">
            <a:avLst>
              <a:gd name="adj1" fmla="val 62243"/>
              <a:gd name="adj2" fmla="val 77689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415009" y="2685655"/>
            <a:ext cx="4537579" cy="2219541"/>
            <a:chOff x="5415009" y="2685655"/>
            <a:chExt cx="4537579" cy="2219541"/>
          </a:xfrm>
        </p:grpSpPr>
        <p:grpSp>
          <p:nvGrpSpPr>
            <p:cNvPr id="302" name="그룹 301"/>
            <p:cNvGrpSpPr/>
            <p:nvPr/>
          </p:nvGrpSpPr>
          <p:grpSpPr>
            <a:xfrm rot="5400000">
              <a:off x="6574028" y="1526636"/>
              <a:ext cx="2219541" cy="4537579"/>
              <a:chOff x="832662" y="1160210"/>
              <a:chExt cx="2219541" cy="4537579"/>
            </a:xfrm>
          </p:grpSpPr>
          <p:grpSp>
            <p:nvGrpSpPr>
              <p:cNvPr id="303" name="그룹 302"/>
              <p:cNvGrpSpPr/>
              <p:nvPr/>
            </p:nvGrpSpPr>
            <p:grpSpPr>
              <a:xfrm>
                <a:off x="832662" y="1160210"/>
                <a:ext cx="2219541" cy="4537579"/>
                <a:chOff x="832662" y="1160210"/>
                <a:chExt cx="2219541" cy="4537579"/>
              </a:xfrm>
            </p:grpSpPr>
            <p:grpSp>
              <p:nvGrpSpPr>
                <p:cNvPr id="309" name="그룹 308"/>
                <p:cNvGrpSpPr/>
                <p:nvPr/>
              </p:nvGrpSpPr>
              <p:grpSpPr>
                <a:xfrm>
                  <a:off x="832662" y="1160210"/>
                  <a:ext cx="2219541" cy="4537579"/>
                  <a:chOff x="3375589" y="2063579"/>
                  <a:chExt cx="2219150" cy="4536779"/>
                </a:xfrm>
              </p:grpSpPr>
              <p:grpSp>
                <p:nvGrpSpPr>
                  <p:cNvPr id="311" name="그룹 310"/>
                  <p:cNvGrpSpPr/>
                  <p:nvPr/>
                </p:nvGrpSpPr>
                <p:grpSpPr>
                  <a:xfrm>
                    <a:off x="3404799" y="2063579"/>
                    <a:ext cx="2189940" cy="4536779"/>
                    <a:chOff x="5882329" y="2063579"/>
                    <a:chExt cx="2189940" cy="4536779"/>
                  </a:xfrm>
                </p:grpSpPr>
                <p:sp>
                  <p:nvSpPr>
                    <p:cNvPr id="317" name="모서리가 둥근 직사각형 3"/>
                    <p:cNvSpPr/>
                    <p:nvPr/>
                  </p:nvSpPr>
                  <p:spPr>
                    <a:xfrm>
                      <a:off x="5882329" y="2063579"/>
                      <a:ext cx="2189940" cy="45367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89940" h="4536779">
                          <a:moveTo>
                            <a:pt x="140970" y="553702"/>
                          </a:moveTo>
                          <a:lnTo>
                            <a:pt x="140970" y="3983077"/>
                          </a:lnTo>
                          <a:lnTo>
                            <a:pt x="2048970" y="3983077"/>
                          </a:lnTo>
                          <a:lnTo>
                            <a:pt x="2048970" y="553702"/>
                          </a:lnTo>
                          <a:close/>
                          <a:moveTo>
                            <a:pt x="303219" y="0"/>
                          </a:moveTo>
                          <a:lnTo>
                            <a:pt x="1886721" y="0"/>
                          </a:lnTo>
                          <a:cubicBezTo>
                            <a:pt x="2054184" y="0"/>
                            <a:pt x="2189940" y="135756"/>
                            <a:pt x="2189940" y="303219"/>
                          </a:cubicBezTo>
                          <a:lnTo>
                            <a:pt x="2189940" y="4233560"/>
                          </a:lnTo>
                          <a:cubicBezTo>
                            <a:pt x="2189940" y="4401023"/>
                            <a:pt x="2054184" y="4536779"/>
                            <a:pt x="1886721" y="4536779"/>
                          </a:cubicBezTo>
                          <a:lnTo>
                            <a:pt x="303219" y="4536779"/>
                          </a:lnTo>
                          <a:cubicBezTo>
                            <a:pt x="135756" y="4536779"/>
                            <a:pt x="0" y="4401023"/>
                            <a:pt x="0" y="4233560"/>
                          </a:cubicBezTo>
                          <a:lnTo>
                            <a:pt x="0" y="303219"/>
                          </a:lnTo>
                          <a:cubicBezTo>
                            <a:pt x="0" y="135756"/>
                            <a:pt x="135756" y="0"/>
                            <a:pt x="303219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18" name="모서리가 둥근 직사각형 9"/>
                    <p:cNvSpPr/>
                    <p:nvPr/>
                  </p:nvSpPr>
                  <p:spPr>
                    <a:xfrm>
                      <a:off x="5934085" y="2117968"/>
                      <a:ext cx="2086428" cy="4428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6428" h="4428000">
                          <a:moveTo>
                            <a:pt x="89214" y="499313"/>
                          </a:moveTo>
                          <a:lnTo>
                            <a:pt x="89214" y="3928688"/>
                          </a:lnTo>
                          <a:lnTo>
                            <a:pt x="1997214" y="3928688"/>
                          </a:lnTo>
                          <a:lnTo>
                            <a:pt x="1997214" y="499313"/>
                          </a:lnTo>
                          <a:close/>
                          <a:moveTo>
                            <a:pt x="288887" y="0"/>
                          </a:moveTo>
                          <a:lnTo>
                            <a:pt x="1797541" y="0"/>
                          </a:lnTo>
                          <a:cubicBezTo>
                            <a:pt x="1957089" y="0"/>
                            <a:pt x="2086428" y="129339"/>
                            <a:pt x="2086428" y="288887"/>
                          </a:cubicBezTo>
                          <a:lnTo>
                            <a:pt x="2086428" y="4139113"/>
                          </a:lnTo>
                          <a:cubicBezTo>
                            <a:pt x="2086428" y="4298661"/>
                            <a:pt x="1957089" y="4428000"/>
                            <a:pt x="1797541" y="4428000"/>
                          </a:cubicBezTo>
                          <a:lnTo>
                            <a:pt x="288887" y="4428000"/>
                          </a:lnTo>
                          <a:cubicBezTo>
                            <a:pt x="129339" y="4428000"/>
                            <a:pt x="0" y="4298661"/>
                            <a:pt x="0" y="4139113"/>
                          </a:cubicBezTo>
                          <a:lnTo>
                            <a:pt x="0" y="288887"/>
                          </a:lnTo>
                          <a:cubicBezTo>
                            <a:pt x="0" y="129339"/>
                            <a:pt x="129339" y="0"/>
                            <a:pt x="28888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312" name="타원 311"/>
                  <p:cNvSpPr/>
                  <p:nvPr/>
                </p:nvSpPr>
                <p:spPr>
                  <a:xfrm>
                    <a:off x="4091169" y="2319951"/>
                    <a:ext cx="73819" cy="73819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313" name="타원 312"/>
                  <p:cNvSpPr/>
                  <p:nvPr/>
                </p:nvSpPr>
                <p:spPr>
                  <a:xfrm flipH="1">
                    <a:off x="4476909" y="2189491"/>
                    <a:ext cx="45720" cy="4572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314" name="모서리가 둥근 직사각형 313"/>
                  <p:cNvSpPr/>
                  <p:nvPr/>
                </p:nvSpPr>
                <p:spPr>
                  <a:xfrm>
                    <a:off x="4319769" y="2334000"/>
                    <a:ext cx="36000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5" name="모서리가 둥근 직사각형 314"/>
                  <p:cNvSpPr/>
                  <p:nvPr/>
                </p:nvSpPr>
                <p:spPr>
                  <a:xfrm>
                    <a:off x="3375589" y="28328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6" name="모서리가 둥근 직사각형 315"/>
                  <p:cNvSpPr/>
                  <p:nvPr/>
                </p:nvSpPr>
                <p:spPr>
                  <a:xfrm>
                    <a:off x="3375589" y="30995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310" name="직사각형 309"/>
                <p:cNvSpPr/>
                <p:nvPr/>
              </p:nvSpPr>
              <p:spPr>
                <a:xfrm>
                  <a:off x="1006854" y="1694386"/>
                  <a:ext cx="1908000" cy="343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14300">
                    <a:prstClr val="black">
                      <a:alpha val="1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4" name="순서도: 수행의 시작/종료 303"/>
              <p:cNvSpPr/>
              <p:nvPr/>
            </p:nvSpPr>
            <p:spPr>
              <a:xfrm>
                <a:off x="1707790" y="5317344"/>
                <a:ext cx="491210" cy="180000"/>
              </a:xfrm>
              <a:prstGeom prst="flowChartTerminator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U자형 화살표 304"/>
              <p:cNvSpPr/>
              <p:nvPr/>
            </p:nvSpPr>
            <p:spPr>
              <a:xfrm rot="16200000" flipV="1">
                <a:off x="2541992" y="5301028"/>
                <a:ext cx="137259" cy="198483"/>
              </a:xfrm>
              <a:prstGeom prst="uturnArrow">
                <a:avLst>
                  <a:gd name="adj1" fmla="val 14000"/>
                  <a:gd name="adj2" fmla="val 20852"/>
                  <a:gd name="adj3" fmla="val 31993"/>
                  <a:gd name="adj4" fmla="val 43074"/>
                  <a:gd name="adj5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그룹 305"/>
              <p:cNvGrpSpPr/>
              <p:nvPr/>
            </p:nvGrpSpPr>
            <p:grpSpPr>
              <a:xfrm>
                <a:off x="1208287" y="5344089"/>
                <a:ext cx="208928" cy="124810"/>
                <a:chOff x="1110283" y="5376051"/>
                <a:chExt cx="208928" cy="124810"/>
              </a:xfrm>
            </p:grpSpPr>
            <p:sp>
              <p:nvSpPr>
                <p:cNvPr id="307" name="직사각형 306"/>
                <p:cNvSpPr/>
                <p:nvPr/>
              </p:nvSpPr>
              <p:spPr>
                <a:xfrm>
                  <a:off x="1138236" y="5376051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/>
                <p:cNvSpPr/>
                <p:nvPr/>
              </p:nvSpPr>
              <p:spPr>
                <a:xfrm>
                  <a:off x="1110283" y="5408013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8"/>
            <a:srcRect b="5280"/>
            <a:stretch/>
          </p:blipFill>
          <p:spPr>
            <a:xfrm>
              <a:off x="5982820" y="2865673"/>
              <a:ext cx="3435592" cy="1908000"/>
            </a:xfrm>
            <a:prstGeom prst="rect">
              <a:avLst/>
            </a:prstGeom>
          </p:spPr>
        </p:pic>
      </p:grpSp>
      <p:sp>
        <p:nvSpPr>
          <p:cNvPr id="319" name="TextBox 318"/>
          <p:cNvSpPr txBox="1"/>
          <p:nvPr/>
        </p:nvSpPr>
        <p:spPr>
          <a:xfrm>
            <a:off x="6430080" y="5086050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유저 블랙박스 감상 기능</a:t>
            </a:r>
          </a:p>
        </p:txBody>
      </p:sp>
    </p:spTree>
    <p:extLst>
      <p:ext uri="{BB962C8B-B14F-4D97-AF65-F5344CB8AC3E}">
        <p14:creationId xmlns:p14="http://schemas.microsoft.com/office/powerpoint/2010/main" val="37258533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1" grpId="0" animBg="1"/>
      <p:bldP spid="301" grpId="1" animBg="1"/>
      <p:bldP spid="3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News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168" name="오른쪽 화살표 167"/>
          <p:cNvSpPr/>
          <p:nvPr/>
        </p:nvSpPr>
        <p:spPr>
          <a:xfrm>
            <a:off x="4324359" y="3465846"/>
            <a:ext cx="1998544" cy="989933"/>
          </a:xfrm>
          <a:prstGeom prst="rightArrow">
            <a:avLst>
              <a:gd name="adj1" fmla="val 54105"/>
              <a:gd name="adj2" fmla="val 73606"/>
            </a:avLst>
          </a:prstGeom>
          <a:solidFill>
            <a:srgbClr val="5A8BAC"/>
          </a:solidFill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4636839" y="4455779"/>
            <a:ext cx="1293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팔로잉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클릭 시</a:t>
            </a:r>
          </a:p>
        </p:txBody>
      </p:sp>
      <p:grpSp>
        <p:nvGrpSpPr>
          <p:cNvPr id="127" name="그룹 126"/>
          <p:cNvGrpSpPr/>
          <p:nvPr/>
        </p:nvGrpSpPr>
        <p:grpSpPr>
          <a:xfrm>
            <a:off x="1217793" y="1692023"/>
            <a:ext cx="2219541" cy="4537579"/>
            <a:chOff x="832662" y="1160210"/>
            <a:chExt cx="2219541" cy="4537579"/>
          </a:xfrm>
        </p:grpSpPr>
        <p:grpSp>
          <p:nvGrpSpPr>
            <p:cNvPr id="128" name="그룹 127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5" name="그룹 134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36" name="그룹 135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42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3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7" name="타원 136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9" name="순서도: 수행의 시작/종료 128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U자형 화살표 129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8" name="직사각형 147"/>
          <p:cNvSpPr/>
          <p:nvPr/>
        </p:nvSpPr>
        <p:spPr>
          <a:xfrm>
            <a:off x="1385545" y="5271341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1460396" y="5339459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직사각형 151"/>
          <p:cNvSpPr/>
          <p:nvPr/>
        </p:nvSpPr>
        <p:spPr>
          <a:xfrm>
            <a:off x="1795906" y="5338571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/>
          <p:cNvSpPr/>
          <p:nvPr/>
        </p:nvSpPr>
        <p:spPr>
          <a:xfrm>
            <a:off x="2629597" y="534109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2966917" y="5341519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6" name="그룹 155"/>
          <p:cNvGrpSpPr/>
          <p:nvPr/>
        </p:nvGrpSpPr>
        <p:grpSpPr>
          <a:xfrm>
            <a:off x="2134113" y="5192781"/>
            <a:ext cx="410864" cy="410864"/>
            <a:chOff x="4368320" y="4639490"/>
            <a:chExt cx="410864" cy="410864"/>
          </a:xfrm>
        </p:grpSpPr>
        <p:sp>
          <p:nvSpPr>
            <p:cNvPr id="159" name="타원 158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1393207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721139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2555929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2897205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8" name="그룹 277"/>
          <p:cNvGrpSpPr/>
          <p:nvPr/>
        </p:nvGrpSpPr>
        <p:grpSpPr>
          <a:xfrm>
            <a:off x="1385544" y="2179966"/>
            <a:ext cx="1908000" cy="273711"/>
            <a:chOff x="3619751" y="1696525"/>
            <a:chExt cx="1908000" cy="273711"/>
          </a:xfrm>
        </p:grpSpPr>
        <p:sp>
          <p:nvSpPr>
            <p:cNvPr id="279" name="직사각형 278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소식</a:t>
              </a: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5322761" y="1736013"/>
              <a:ext cx="178015" cy="178015"/>
            </a:xfrm>
            <a:prstGeom prst="mathPlus">
              <a:avLst>
                <a:gd name="adj1" fmla="val 6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761" y="1756262"/>
              <a:ext cx="137515" cy="137515"/>
            </a:xfrm>
            <a:prstGeom prst="rect">
              <a:avLst/>
            </a:prstGeom>
          </p:spPr>
        </p:pic>
      </p:grpSp>
      <p:cxnSp>
        <p:nvCxnSpPr>
          <p:cNvPr id="283" name="직선 연결선 282"/>
          <p:cNvCxnSpPr/>
          <p:nvPr/>
        </p:nvCxnSpPr>
        <p:spPr>
          <a:xfrm>
            <a:off x="1386852" y="3876819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사각형: 둥근 모서리 11"/>
          <p:cNvSpPr/>
          <p:nvPr/>
        </p:nvSpPr>
        <p:spPr>
          <a:xfrm>
            <a:off x="1402812" y="2515957"/>
            <a:ext cx="902918" cy="172656"/>
          </a:xfrm>
          <a:prstGeom prst="roundRect">
            <a:avLst/>
          </a:prstGeom>
          <a:solidFill>
            <a:schemeClr val="bg1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소식</a:t>
            </a:r>
          </a:p>
        </p:txBody>
      </p:sp>
      <p:cxnSp>
        <p:nvCxnSpPr>
          <p:cNvPr id="285" name="직선 연결선 284"/>
          <p:cNvCxnSpPr/>
          <p:nvPr/>
        </p:nvCxnSpPr>
        <p:spPr>
          <a:xfrm>
            <a:off x="1386852" y="3134397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모서리가 둥근 직사각형 148"/>
          <p:cNvSpPr/>
          <p:nvPr/>
        </p:nvSpPr>
        <p:spPr>
          <a:xfrm>
            <a:off x="1438329" y="2831538"/>
            <a:ext cx="251170" cy="25117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1637198" y="2789970"/>
            <a:ext cx="141577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임철수님이 회원님의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피드에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댓글을 남겼습니다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645696" y="2888176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음악회 언제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끝나시나요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~?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오랜만에 같이 달립시다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연락혀요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</p:txBody>
      </p:sp>
      <p:sp>
        <p:nvSpPr>
          <p:cNvPr id="289" name="하트 288"/>
          <p:cNvSpPr/>
          <p:nvPr/>
        </p:nvSpPr>
        <p:spPr>
          <a:xfrm>
            <a:off x="1505012" y="3960813"/>
            <a:ext cx="60616" cy="60616"/>
          </a:xfrm>
          <a:prstGeom prst="hear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0" name="직선 연결선 289"/>
          <p:cNvCxnSpPr/>
          <p:nvPr/>
        </p:nvCxnSpPr>
        <p:spPr>
          <a:xfrm>
            <a:off x="1385090" y="3506817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그림 290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98" y="2249682"/>
            <a:ext cx="134218" cy="134474"/>
          </a:xfrm>
          <a:prstGeom prst="rect">
            <a:avLst/>
          </a:prstGeom>
        </p:spPr>
      </p:pic>
      <p:sp>
        <p:nvSpPr>
          <p:cNvPr id="292" name="사각형: 둥근 모서리 68"/>
          <p:cNvSpPr/>
          <p:nvPr/>
        </p:nvSpPr>
        <p:spPr>
          <a:xfrm>
            <a:off x="2357495" y="2514904"/>
            <a:ext cx="915768" cy="17265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팔로잉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3" name="모서리가 둥근 직사각형 148"/>
          <p:cNvSpPr/>
          <p:nvPr/>
        </p:nvSpPr>
        <p:spPr>
          <a:xfrm>
            <a:off x="1432998" y="3189069"/>
            <a:ext cx="251170" cy="25117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TextBox 293"/>
          <p:cNvSpPr txBox="1"/>
          <p:nvPr/>
        </p:nvSpPr>
        <p:spPr>
          <a:xfrm>
            <a:off x="1648057" y="3144263"/>
            <a:ext cx="141577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김재용님이 회원님의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피드에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댓글을 남겼습니다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1656555" y="3242469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같이 가고 싶었는데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안돼서 아쉽다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담에 꼭 같이 가자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친구야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296" name="모서리가 둥근 직사각형 148"/>
          <p:cNvSpPr/>
          <p:nvPr/>
        </p:nvSpPr>
        <p:spPr>
          <a:xfrm>
            <a:off x="1438329" y="3559866"/>
            <a:ext cx="252000" cy="2520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TextBox 296"/>
          <p:cNvSpPr txBox="1"/>
          <p:nvPr/>
        </p:nvSpPr>
        <p:spPr>
          <a:xfrm>
            <a:off x="1637198" y="3521281"/>
            <a:ext cx="13436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홍길순님이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댓글에서 회원님을 언급했습니다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1645696" y="3619487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아녜요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~^^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 초보라 많이 서툽니다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다음엔 꼭 회원님도 같이 가요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^^</a:t>
            </a:r>
            <a:r>
              <a:rPr lang="ko-KR" altLang="en-US" sz="500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5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1500107" y="4073841"/>
            <a:ext cx="175721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임철수님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김재용님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홍길순님이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회원님의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피드를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좋아합니다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0" name="직선 연결선 299"/>
          <p:cNvCxnSpPr/>
          <p:nvPr/>
        </p:nvCxnSpPr>
        <p:spPr>
          <a:xfrm>
            <a:off x="1391985" y="4590353"/>
            <a:ext cx="1907909" cy="27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모서리가 둥근 직사각형 148"/>
          <p:cNvSpPr>
            <a:spLocks noChangeAspect="1"/>
          </p:cNvSpPr>
          <p:nvPr/>
        </p:nvSpPr>
        <p:spPr>
          <a:xfrm>
            <a:off x="1590596" y="3919588"/>
            <a:ext cx="144000" cy="144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모서리가 둥근 직사각형 148"/>
          <p:cNvSpPr>
            <a:spLocks noChangeAspect="1"/>
          </p:cNvSpPr>
          <p:nvPr/>
        </p:nvSpPr>
        <p:spPr>
          <a:xfrm>
            <a:off x="1769849" y="3919588"/>
            <a:ext cx="144000" cy="144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모서리가 둥근 직사각형 148"/>
          <p:cNvSpPr>
            <a:spLocks noChangeAspect="1"/>
          </p:cNvSpPr>
          <p:nvPr/>
        </p:nvSpPr>
        <p:spPr>
          <a:xfrm>
            <a:off x="1947021" y="3919588"/>
            <a:ext cx="144000" cy="1440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TextBox 303"/>
          <p:cNvSpPr txBox="1"/>
          <p:nvPr/>
        </p:nvSpPr>
        <p:spPr>
          <a:xfrm>
            <a:off x="1503926" y="4193031"/>
            <a:ext cx="152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집에서 산기대까지 라이딩 했습니다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아트센터에서 음악회 관람 후 귀가 예정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이따 같이 달리실 분들 연락 주세요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~~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ㅎㅎ</a:t>
            </a: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산기대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한국산업기술대학교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음악회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매일라이딩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5" name="직선 연결선 304"/>
          <p:cNvCxnSpPr/>
          <p:nvPr/>
        </p:nvCxnSpPr>
        <p:spPr>
          <a:xfrm>
            <a:off x="1386412" y="4961403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모서리가 둥근 직사각형 148"/>
          <p:cNvSpPr/>
          <p:nvPr/>
        </p:nvSpPr>
        <p:spPr>
          <a:xfrm>
            <a:off x="1435508" y="4642069"/>
            <a:ext cx="252000" cy="252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TextBox 306"/>
          <p:cNvSpPr txBox="1"/>
          <p:nvPr/>
        </p:nvSpPr>
        <p:spPr>
          <a:xfrm>
            <a:off x="1634377" y="4603484"/>
            <a:ext cx="134363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박진희님이 댓글에서 회원님을 언급했습니다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1642875" y="4701690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 연습 많이 했냐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~?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ㅋㅋㅋ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언제쯤 나 이기냐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담엔 장비라도 업그레이드해서 나오도록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!^^</a:t>
            </a:r>
          </a:p>
        </p:txBody>
      </p:sp>
      <p:sp>
        <p:nvSpPr>
          <p:cNvPr id="309" name="모서리가 둥근 직사각형 148"/>
          <p:cNvSpPr/>
          <p:nvPr/>
        </p:nvSpPr>
        <p:spPr>
          <a:xfrm>
            <a:off x="1438329" y="5012300"/>
            <a:ext cx="252000" cy="25200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TextBox 309"/>
          <p:cNvSpPr txBox="1"/>
          <p:nvPr/>
        </p:nvSpPr>
        <p:spPr>
          <a:xfrm>
            <a:off x="1624605" y="4979147"/>
            <a:ext cx="177805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Richard Kingsbury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님이 회원님의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피드에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댓글을 남겼습니다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1642875" y="5067247"/>
            <a:ext cx="63671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MARVELOUS!! </a:t>
            </a:r>
          </a:p>
        </p:txBody>
      </p:sp>
      <p:grpSp>
        <p:nvGrpSpPr>
          <p:cNvPr id="312" name="그룹 311"/>
          <p:cNvGrpSpPr/>
          <p:nvPr/>
        </p:nvGrpSpPr>
        <p:grpSpPr>
          <a:xfrm>
            <a:off x="7237347" y="1692023"/>
            <a:ext cx="2219541" cy="4537579"/>
            <a:chOff x="832662" y="1160210"/>
            <a:chExt cx="2219541" cy="4537579"/>
          </a:xfrm>
        </p:grpSpPr>
        <p:sp>
          <p:nvSpPr>
            <p:cNvPr id="313" name="직사각형 312"/>
            <p:cNvSpPr/>
            <p:nvPr/>
          </p:nvSpPr>
          <p:spPr>
            <a:xfrm>
              <a:off x="1006854" y="1694386"/>
              <a:ext cx="1908000" cy="343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4" name="그룹 313"/>
            <p:cNvGrpSpPr/>
            <p:nvPr/>
          </p:nvGrpSpPr>
          <p:grpSpPr>
            <a:xfrm>
              <a:off x="832662" y="1160210"/>
              <a:ext cx="2219541" cy="4537579"/>
              <a:chOff x="3375589" y="2063579"/>
              <a:chExt cx="2219150" cy="4536779"/>
            </a:xfrm>
          </p:grpSpPr>
          <p:grpSp>
            <p:nvGrpSpPr>
              <p:cNvPr id="315" name="그룹 314"/>
              <p:cNvGrpSpPr/>
              <p:nvPr/>
            </p:nvGrpSpPr>
            <p:grpSpPr>
              <a:xfrm>
                <a:off x="3404799" y="2063579"/>
                <a:ext cx="2189940" cy="4536779"/>
                <a:chOff x="5882329" y="2063579"/>
                <a:chExt cx="2189940" cy="4536779"/>
              </a:xfrm>
            </p:grpSpPr>
            <p:sp>
              <p:nvSpPr>
                <p:cNvPr id="321" name="모서리가 둥근 직사각형 3"/>
                <p:cNvSpPr/>
                <p:nvPr/>
              </p:nvSpPr>
              <p:spPr>
                <a:xfrm>
                  <a:off x="5882329" y="2063579"/>
                  <a:ext cx="2189940" cy="4536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940" h="4536779">
                      <a:moveTo>
                        <a:pt x="140970" y="553702"/>
                      </a:moveTo>
                      <a:lnTo>
                        <a:pt x="140970" y="3983077"/>
                      </a:lnTo>
                      <a:lnTo>
                        <a:pt x="2048970" y="3983077"/>
                      </a:lnTo>
                      <a:lnTo>
                        <a:pt x="2048970" y="553702"/>
                      </a:lnTo>
                      <a:close/>
                      <a:moveTo>
                        <a:pt x="303219" y="0"/>
                      </a:moveTo>
                      <a:lnTo>
                        <a:pt x="1886721" y="0"/>
                      </a:lnTo>
                      <a:cubicBezTo>
                        <a:pt x="2054184" y="0"/>
                        <a:pt x="2189940" y="135756"/>
                        <a:pt x="2189940" y="303219"/>
                      </a:cubicBezTo>
                      <a:lnTo>
                        <a:pt x="2189940" y="4233560"/>
                      </a:lnTo>
                      <a:cubicBezTo>
                        <a:pt x="2189940" y="4401023"/>
                        <a:pt x="2054184" y="4536779"/>
                        <a:pt x="1886721" y="4536779"/>
                      </a:cubicBezTo>
                      <a:lnTo>
                        <a:pt x="303219" y="4536779"/>
                      </a:lnTo>
                      <a:cubicBezTo>
                        <a:pt x="135756" y="4536779"/>
                        <a:pt x="0" y="4401023"/>
                        <a:pt x="0" y="4233560"/>
                      </a:cubicBezTo>
                      <a:lnTo>
                        <a:pt x="0" y="303219"/>
                      </a:lnTo>
                      <a:cubicBezTo>
                        <a:pt x="0" y="135756"/>
                        <a:pt x="135756" y="0"/>
                        <a:pt x="30321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모서리가 둥근 직사각형 9"/>
                <p:cNvSpPr/>
                <p:nvPr/>
              </p:nvSpPr>
              <p:spPr>
                <a:xfrm>
                  <a:off x="5934085" y="2117968"/>
                  <a:ext cx="2086428" cy="4428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6428" h="4428000">
                      <a:moveTo>
                        <a:pt x="89214" y="499313"/>
                      </a:moveTo>
                      <a:lnTo>
                        <a:pt x="89214" y="3928688"/>
                      </a:lnTo>
                      <a:lnTo>
                        <a:pt x="1997214" y="3928688"/>
                      </a:lnTo>
                      <a:lnTo>
                        <a:pt x="1997214" y="499313"/>
                      </a:lnTo>
                      <a:close/>
                      <a:moveTo>
                        <a:pt x="288887" y="0"/>
                      </a:moveTo>
                      <a:lnTo>
                        <a:pt x="1797541" y="0"/>
                      </a:lnTo>
                      <a:cubicBezTo>
                        <a:pt x="1957089" y="0"/>
                        <a:pt x="2086428" y="129339"/>
                        <a:pt x="2086428" y="288887"/>
                      </a:cubicBezTo>
                      <a:lnTo>
                        <a:pt x="2086428" y="4139113"/>
                      </a:lnTo>
                      <a:cubicBezTo>
                        <a:pt x="2086428" y="4298661"/>
                        <a:pt x="1957089" y="4428000"/>
                        <a:pt x="1797541" y="4428000"/>
                      </a:cubicBezTo>
                      <a:lnTo>
                        <a:pt x="288887" y="4428000"/>
                      </a:lnTo>
                      <a:cubicBezTo>
                        <a:pt x="129339" y="4428000"/>
                        <a:pt x="0" y="4298661"/>
                        <a:pt x="0" y="4139113"/>
                      </a:cubicBezTo>
                      <a:lnTo>
                        <a:pt x="0" y="288887"/>
                      </a:lnTo>
                      <a:cubicBezTo>
                        <a:pt x="0" y="129339"/>
                        <a:pt x="129339" y="0"/>
                        <a:pt x="28888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6" name="타원 315"/>
              <p:cNvSpPr/>
              <p:nvPr/>
            </p:nvSpPr>
            <p:spPr>
              <a:xfrm>
                <a:off x="4091169" y="2319951"/>
                <a:ext cx="73819" cy="738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>
                      <a:lumMod val="85000"/>
                    </a:prstClr>
                  </a:solidFill>
                </a:endParaRPr>
              </a:p>
            </p:txBody>
          </p:sp>
          <p:sp>
            <p:nvSpPr>
              <p:cNvPr id="317" name="타원 316"/>
              <p:cNvSpPr/>
              <p:nvPr/>
            </p:nvSpPr>
            <p:spPr>
              <a:xfrm flipH="1">
                <a:off x="4476909" y="2189491"/>
                <a:ext cx="45720" cy="45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>
                      <a:lumMod val="85000"/>
                    </a:prstClr>
                  </a:solidFill>
                </a:endParaRPr>
              </a:p>
            </p:txBody>
          </p:sp>
          <p:sp>
            <p:nvSpPr>
              <p:cNvPr id="318" name="모서리가 둥근 직사각형 110"/>
              <p:cNvSpPr/>
              <p:nvPr/>
            </p:nvSpPr>
            <p:spPr>
              <a:xfrm>
                <a:off x="4319769" y="2334000"/>
                <a:ext cx="36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9" name="모서리가 둥근 직사각형 111"/>
              <p:cNvSpPr/>
              <p:nvPr/>
            </p:nvSpPr>
            <p:spPr>
              <a:xfrm>
                <a:off x="3375589" y="2832893"/>
                <a:ext cx="45719" cy="180000"/>
              </a:xfrm>
              <a:prstGeom prst="roundRect">
                <a:avLst>
                  <a:gd name="adj" fmla="val 1015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0" name="모서리가 둥근 직사각형 112"/>
              <p:cNvSpPr/>
              <p:nvPr/>
            </p:nvSpPr>
            <p:spPr>
              <a:xfrm>
                <a:off x="3375589" y="3099593"/>
                <a:ext cx="45719" cy="180000"/>
              </a:xfrm>
              <a:prstGeom prst="roundRect">
                <a:avLst>
                  <a:gd name="adj" fmla="val 1015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3892"/>
                <a:endParaRPr lang="ko-KR" altLang="en-US" sz="17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23" name="순서도: 수행의 시작/종료 322"/>
          <p:cNvSpPr/>
          <p:nvPr/>
        </p:nvSpPr>
        <p:spPr>
          <a:xfrm>
            <a:off x="8112475" y="5849157"/>
            <a:ext cx="491210" cy="180000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U자형 화살표 101"/>
          <p:cNvSpPr/>
          <p:nvPr/>
        </p:nvSpPr>
        <p:spPr>
          <a:xfrm rot="16200000" flipV="1">
            <a:off x="8946677" y="5832841"/>
            <a:ext cx="137259" cy="198483"/>
          </a:xfrm>
          <a:prstGeom prst="uturnArrow">
            <a:avLst>
              <a:gd name="adj1" fmla="val 14000"/>
              <a:gd name="adj2" fmla="val 20852"/>
              <a:gd name="adj3" fmla="val 31993"/>
              <a:gd name="adj4" fmla="val 43074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5" name="그룹 324"/>
          <p:cNvGrpSpPr/>
          <p:nvPr/>
        </p:nvGrpSpPr>
        <p:grpSpPr>
          <a:xfrm>
            <a:off x="7612972" y="5875902"/>
            <a:ext cx="208928" cy="124810"/>
            <a:chOff x="1110283" y="5376051"/>
            <a:chExt cx="208928" cy="124810"/>
          </a:xfrm>
        </p:grpSpPr>
        <p:sp>
          <p:nvSpPr>
            <p:cNvPr id="326" name="직사각형 325"/>
            <p:cNvSpPr/>
            <p:nvPr/>
          </p:nvSpPr>
          <p:spPr>
            <a:xfrm>
              <a:off x="1138236" y="5376051"/>
              <a:ext cx="180975" cy="92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>
              <a:off x="1110283" y="5408013"/>
              <a:ext cx="180975" cy="92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8" name="직사각형 327"/>
          <p:cNvSpPr/>
          <p:nvPr/>
        </p:nvSpPr>
        <p:spPr>
          <a:xfrm>
            <a:off x="7405099" y="5271341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직사각형 328"/>
          <p:cNvSpPr/>
          <p:nvPr/>
        </p:nvSpPr>
        <p:spPr>
          <a:xfrm>
            <a:off x="7479950" y="5339459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직사각형 329"/>
          <p:cNvSpPr/>
          <p:nvPr/>
        </p:nvSpPr>
        <p:spPr>
          <a:xfrm>
            <a:off x="7815460" y="5338571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직사각형 330"/>
          <p:cNvSpPr/>
          <p:nvPr/>
        </p:nvSpPr>
        <p:spPr>
          <a:xfrm>
            <a:off x="8649151" y="534109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직사각형 331"/>
          <p:cNvSpPr/>
          <p:nvPr/>
        </p:nvSpPr>
        <p:spPr>
          <a:xfrm>
            <a:off x="8986471" y="5341519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TextBox 332"/>
          <p:cNvSpPr txBox="1"/>
          <p:nvPr/>
        </p:nvSpPr>
        <p:spPr>
          <a:xfrm>
            <a:off x="7412761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7740693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8575483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8916759" y="5373751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7" name="그룹 336"/>
          <p:cNvGrpSpPr/>
          <p:nvPr/>
        </p:nvGrpSpPr>
        <p:grpSpPr>
          <a:xfrm>
            <a:off x="7405098" y="2179966"/>
            <a:ext cx="1908000" cy="273711"/>
            <a:chOff x="3619751" y="1696525"/>
            <a:chExt cx="1908000" cy="273711"/>
          </a:xfrm>
        </p:grpSpPr>
        <p:sp>
          <p:nvSpPr>
            <p:cNvPr id="338" name="직사각형 337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소식</a:t>
              </a:r>
            </a:p>
          </p:txBody>
        </p:sp>
        <p:sp>
          <p:nvSpPr>
            <p:cNvPr id="340" name="덧셈 기호 2"/>
            <p:cNvSpPr/>
            <p:nvPr/>
          </p:nvSpPr>
          <p:spPr>
            <a:xfrm>
              <a:off x="5322761" y="1736013"/>
              <a:ext cx="178015" cy="178015"/>
            </a:xfrm>
            <a:prstGeom prst="mathPlus">
              <a:avLst>
                <a:gd name="adj1" fmla="val 6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1" name="그림 340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761" y="1756262"/>
              <a:ext cx="137515" cy="137515"/>
            </a:xfrm>
            <a:prstGeom prst="rect">
              <a:avLst/>
            </a:prstGeom>
          </p:spPr>
        </p:pic>
      </p:grpSp>
      <p:cxnSp>
        <p:nvCxnSpPr>
          <p:cNvPr id="342" name="직선 연결선 341"/>
          <p:cNvCxnSpPr/>
          <p:nvPr/>
        </p:nvCxnSpPr>
        <p:spPr>
          <a:xfrm>
            <a:off x="7406406" y="3960813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사각형: 둥근 모서리 166"/>
          <p:cNvSpPr/>
          <p:nvPr/>
        </p:nvSpPr>
        <p:spPr>
          <a:xfrm>
            <a:off x="7422366" y="2515957"/>
            <a:ext cx="902918" cy="17265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소식</a:t>
            </a:r>
          </a:p>
        </p:txBody>
      </p:sp>
      <p:cxnSp>
        <p:nvCxnSpPr>
          <p:cNvPr id="344" name="직선 연결선 343"/>
          <p:cNvCxnSpPr/>
          <p:nvPr/>
        </p:nvCxnSpPr>
        <p:spPr>
          <a:xfrm>
            <a:off x="7406406" y="3330453"/>
            <a:ext cx="19130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모서리가 둥근 직사각형 148"/>
          <p:cNvSpPr/>
          <p:nvPr/>
        </p:nvSpPr>
        <p:spPr>
          <a:xfrm>
            <a:off x="7639664" y="3028052"/>
            <a:ext cx="251170" cy="251170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6" name="TextBox 345"/>
          <p:cNvSpPr txBox="1"/>
          <p:nvPr/>
        </p:nvSpPr>
        <p:spPr>
          <a:xfrm>
            <a:off x="7541614" y="2874908"/>
            <a:ext cx="14590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임철수님과 김재용님이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정민희님을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팔로우합니다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7" name="하트 346"/>
          <p:cNvSpPr/>
          <p:nvPr/>
        </p:nvSpPr>
        <p:spPr>
          <a:xfrm>
            <a:off x="7524566" y="3431759"/>
            <a:ext cx="60616" cy="60616"/>
          </a:xfrm>
          <a:prstGeom prst="hear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52" y="2249682"/>
            <a:ext cx="134218" cy="134474"/>
          </a:xfrm>
          <a:prstGeom prst="rect">
            <a:avLst/>
          </a:prstGeom>
        </p:spPr>
      </p:pic>
      <p:sp>
        <p:nvSpPr>
          <p:cNvPr id="349" name="사각형: 둥근 모서리 174"/>
          <p:cNvSpPr/>
          <p:nvPr/>
        </p:nvSpPr>
        <p:spPr>
          <a:xfrm>
            <a:off x="8377049" y="2514904"/>
            <a:ext cx="915768" cy="172656"/>
          </a:xfrm>
          <a:prstGeom prst="roundRect">
            <a:avLst/>
          </a:prstGeom>
          <a:solidFill>
            <a:schemeClr val="bg1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팔로잉</a:t>
            </a:r>
            <a:endParaRPr lang="ko-KR" altLang="en-US" sz="700" dirty="0">
              <a:solidFill>
                <a:srgbClr val="0099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7833148" y="2987859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정민희</a:t>
            </a:r>
            <a:endParaRPr lang="en-US" altLang="ko-KR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7530405" y="3506607"/>
            <a:ext cx="11496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윤경수님이 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피드를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좋아합니다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2" name="직선 연결선 351"/>
          <p:cNvCxnSpPr/>
          <p:nvPr/>
        </p:nvCxnSpPr>
        <p:spPr>
          <a:xfrm>
            <a:off x="7411539" y="4590353"/>
            <a:ext cx="1907909" cy="27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모서리가 둥근 직사각형 148"/>
          <p:cNvSpPr>
            <a:spLocks noChangeAspect="1"/>
          </p:cNvSpPr>
          <p:nvPr/>
        </p:nvSpPr>
        <p:spPr>
          <a:xfrm>
            <a:off x="7610150" y="3390534"/>
            <a:ext cx="144000" cy="144000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4" name="TextBox 353"/>
          <p:cNvSpPr txBox="1"/>
          <p:nvPr/>
        </p:nvSpPr>
        <p:spPr>
          <a:xfrm>
            <a:off x="7861811" y="3075421"/>
            <a:ext cx="86273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서울권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전국일주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도전중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7538601" y="4766684"/>
            <a:ext cx="122822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박진희님이 새로운 루트를 공유했습니다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56" name="그룹 355"/>
          <p:cNvGrpSpPr/>
          <p:nvPr/>
        </p:nvGrpSpPr>
        <p:grpSpPr>
          <a:xfrm>
            <a:off x="7538601" y="2791299"/>
            <a:ext cx="93161" cy="72700"/>
            <a:chOff x="6114208" y="3465288"/>
            <a:chExt cx="93161" cy="72700"/>
          </a:xfrm>
        </p:grpSpPr>
        <p:pic>
          <p:nvPicPr>
            <p:cNvPr id="357" name="그림 356"/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4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208" y="3465288"/>
              <a:ext cx="72544" cy="72700"/>
            </a:xfrm>
            <a:prstGeom prst="rect">
              <a:avLst/>
            </a:prstGeom>
          </p:spPr>
        </p:pic>
        <p:sp>
          <p:nvSpPr>
            <p:cNvPr id="358" name="덧셈 기호 123"/>
            <p:cNvSpPr/>
            <p:nvPr/>
          </p:nvSpPr>
          <p:spPr>
            <a:xfrm>
              <a:off x="6161650" y="3465288"/>
              <a:ext cx="45719" cy="45719"/>
            </a:xfrm>
            <a:prstGeom prst="mathPlus">
              <a:avLst>
                <a:gd name="adj1" fmla="val 1423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9" name="모서리가 둥근 직사각형 148"/>
          <p:cNvSpPr>
            <a:spLocks noChangeAspect="1"/>
          </p:cNvSpPr>
          <p:nvPr/>
        </p:nvSpPr>
        <p:spPr>
          <a:xfrm>
            <a:off x="7639664" y="2758105"/>
            <a:ext cx="144000" cy="144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0" name="모서리가 둥근 직사각형 148"/>
          <p:cNvSpPr>
            <a:spLocks noChangeAspect="1"/>
          </p:cNvSpPr>
          <p:nvPr/>
        </p:nvSpPr>
        <p:spPr>
          <a:xfrm>
            <a:off x="7818917" y="2758105"/>
            <a:ext cx="144000" cy="144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1" name="그룹 360"/>
          <p:cNvGrpSpPr/>
          <p:nvPr/>
        </p:nvGrpSpPr>
        <p:grpSpPr>
          <a:xfrm>
            <a:off x="8901607" y="3074296"/>
            <a:ext cx="283412" cy="148350"/>
            <a:chOff x="7905902" y="2651180"/>
            <a:chExt cx="283412" cy="148350"/>
          </a:xfrm>
        </p:grpSpPr>
        <p:sp>
          <p:nvSpPr>
            <p:cNvPr id="362" name="사각형: 둥근 모서리 200"/>
            <p:cNvSpPr/>
            <p:nvPr/>
          </p:nvSpPr>
          <p:spPr>
            <a:xfrm>
              <a:off x="7905902" y="2651180"/>
              <a:ext cx="283412" cy="148350"/>
            </a:xfrm>
            <a:prstGeom prst="roundRect">
              <a:avLst/>
            </a:prstGeom>
            <a:solidFill>
              <a:srgbClr val="0099FF"/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421" y="2680704"/>
              <a:ext cx="90237" cy="90431"/>
            </a:xfrm>
            <a:prstGeom prst="rect">
              <a:avLst/>
            </a:prstGeom>
          </p:spPr>
        </p:pic>
        <p:sp>
          <p:nvSpPr>
            <p:cNvPr id="364" name="덧셈 기호 123"/>
            <p:cNvSpPr/>
            <p:nvPr/>
          </p:nvSpPr>
          <p:spPr>
            <a:xfrm>
              <a:off x="7938054" y="2677066"/>
              <a:ext cx="96900" cy="96900"/>
            </a:xfrm>
            <a:prstGeom prst="mathPlus">
              <a:avLst>
                <a:gd name="adj1" fmla="val 138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5" name="모서리가 둥근 직사각형 148"/>
          <p:cNvSpPr>
            <a:spLocks noChangeAspect="1"/>
          </p:cNvSpPr>
          <p:nvPr/>
        </p:nvSpPr>
        <p:spPr>
          <a:xfrm>
            <a:off x="7615286" y="3644546"/>
            <a:ext cx="252000" cy="252000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모서리가 둥근 직사각형 148"/>
          <p:cNvSpPr>
            <a:spLocks noChangeAspect="1"/>
          </p:cNvSpPr>
          <p:nvPr/>
        </p:nvSpPr>
        <p:spPr>
          <a:xfrm>
            <a:off x="7890711" y="3641548"/>
            <a:ext cx="252000" cy="252000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모서리가 둥근 직사각형 148"/>
          <p:cNvSpPr>
            <a:spLocks noChangeAspect="1"/>
          </p:cNvSpPr>
          <p:nvPr/>
        </p:nvSpPr>
        <p:spPr>
          <a:xfrm>
            <a:off x="8170896" y="3638550"/>
            <a:ext cx="252000" cy="25200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모서리가 둥근 직사각형 148"/>
          <p:cNvSpPr/>
          <p:nvPr/>
        </p:nvSpPr>
        <p:spPr>
          <a:xfrm>
            <a:off x="7639664" y="4271334"/>
            <a:ext cx="251170" cy="251170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7541614" y="4118190"/>
            <a:ext cx="175080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Richard Kingsbury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님이 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Edward Collin</a:t>
            </a:r>
            <a:r>
              <a:rPr lang="ko-KR" altLang="en-US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님을 </a:t>
            </a:r>
            <a:r>
              <a:rPr lang="ko-KR" altLang="en-US" sz="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팔로우합니다</a:t>
            </a:r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7833148" y="4231141"/>
            <a:ext cx="5902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Edward Collin</a:t>
            </a:r>
            <a:endParaRPr lang="ko-KR" altLang="en-US" sz="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7861811" y="4318703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BMC SLR01</a:t>
            </a:r>
          </a:p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NY Road Racer!!!!!</a:t>
            </a:r>
          </a:p>
        </p:txBody>
      </p:sp>
      <p:grpSp>
        <p:nvGrpSpPr>
          <p:cNvPr id="372" name="그룹 371"/>
          <p:cNvGrpSpPr/>
          <p:nvPr/>
        </p:nvGrpSpPr>
        <p:grpSpPr>
          <a:xfrm>
            <a:off x="7538601" y="4034581"/>
            <a:ext cx="93161" cy="72700"/>
            <a:chOff x="6114208" y="3465288"/>
            <a:chExt cx="93161" cy="72700"/>
          </a:xfrm>
        </p:grpSpPr>
        <p:pic>
          <p:nvPicPr>
            <p:cNvPr id="373" name="그림 372"/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4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208" y="3465288"/>
              <a:ext cx="72544" cy="72700"/>
            </a:xfrm>
            <a:prstGeom prst="rect">
              <a:avLst/>
            </a:prstGeom>
          </p:spPr>
        </p:pic>
        <p:sp>
          <p:nvSpPr>
            <p:cNvPr id="374" name="덧셈 기호 123"/>
            <p:cNvSpPr/>
            <p:nvPr/>
          </p:nvSpPr>
          <p:spPr>
            <a:xfrm>
              <a:off x="6161650" y="3465288"/>
              <a:ext cx="45719" cy="45719"/>
            </a:xfrm>
            <a:prstGeom prst="mathPlus">
              <a:avLst>
                <a:gd name="adj1" fmla="val 1423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5" name="모서리가 둥근 직사각형 148"/>
          <p:cNvSpPr>
            <a:spLocks noChangeAspect="1"/>
          </p:cNvSpPr>
          <p:nvPr/>
        </p:nvSpPr>
        <p:spPr>
          <a:xfrm>
            <a:off x="7639664" y="4001387"/>
            <a:ext cx="144000" cy="14400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6" name="그림 375"/>
          <p:cNvPicPr>
            <a:picLocks noChangeAspect="1"/>
          </p:cNvPicPr>
          <p:nvPr/>
        </p:nvPicPr>
        <p:blipFill rotWithShape="1">
          <a:blip r:embed="rId19"/>
          <a:srcRect b="61425"/>
          <a:stretch/>
        </p:blipFill>
        <p:spPr>
          <a:xfrm>
            <a:off x="7632975" y="5016772"/>
            <a:ext cx="1522220" cy="251174"/>
          </a:xfrm>
          <a:prstGeom prst="rect">
            <a:avLst/>
          </a:prstGeom>
        </p:spPr>
      </p:pic>
      <p:grpSp>
        <p:nvGrpSpPr>
          <p:cNvPr id="377" name="그룹 376"/>
          <p:cNvGrpSpPr/>
          <p:nvPr/>
        </p:nvGrpSpPr>
        <p:grpSpPr>
          <a:xfrm>
            <a:off x="8901607" y="4317578"/>
            <a:ext cx="283412" cy="148350"/>
            <a:chOff x="7905902" y="2651180"/>
            <a:chExt cx="283412" cy="148350"/>
          </a:xfrm>
        </p:grpSpPr>
        <p:sp>
          <p:nvSpPr>
            <p:cNvPr id="378" name="사각형: 둥근 모서리 219"/>
            <p:cNvSpPr/>
            <p:nvPr/>
          </p:nvSpPr>
          <p:spPr>
            <a:xfrm>
              <a:off x="7905902" y="2651180"/>
              <a:ext cx="283412" cy="148350"/>
            </a:xfrm>
            <a:prstGeom prst="roundRect">
              <a:avLst/>
            </a:prstGeom>
            <a:solidFill>
              <a:srgbClr val="0099FF"/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9" name="그림 37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421" y="2680704"/>
              <a:ext cx="90237" cy="90431"/>
            </a:xfrm>
            <a:prstGeom prst="rect">
              <a:avLst/>
            </a:prstGeom>
          </p:spPr>
        </p:pic>
        <p:sp>
          <p:nvSpPr>
            <p:cNvPr id="380" name="덧셈 기호 123"/>
            <p:cNvSpPr/>
            <p:nvPr/>
          </p:nvSpPr>
          <p:spPr>
            <a:xfrm>
              <a:off x="7938054" y="2677066"/>
              <a:ext cx="96900" cy="96900"/>
            </a:xfrm>
            <a:prstGeom prst="mathPlus">
              <a:avLst>
                <a:gd name="adj1" fmla="val 1383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1" name="그룹 380"/>
          <p:cNvGrpSpPr/>
          <p:nvPr/>
        </p:nvGrpSpPr>
        <p:grpSpPr>
          <a:xfrm>
            <a:off x="7535750" y="4669695"/>
            <a:ext cx="77222" cy="90243"/>
            <a:chOff x="5891850" y="3510788"/>
            <a:chExt cx="77222" cy="90243"/>
          </a:xfrm>
        </p:grpSpPr>
        <p:sp>
          <p:nvSpPr>
            <p:cNvPr id="382" name="화살표: 굽음 16"/>
            <p:cNvSpPr/>
            <p:nvPr/>
          </p:nvSpPr>
          <p:spPr>
            <a:xfrm>
              <a:off x="5891850" y="3510788"/>
              <a:ext cx="77222" cy="54064"/>
            </a:xfrm>
            <a:prstGeom prst="bentArrow">
              <a:avLst>
                <a:gd name="adj1" fmla="val 23340"/>
                <a:gd name="adj2" fmla="val 31757"/>
                <a:gd name="adj3" fmla="val 50000"/>
                <a:gd name="adj4" fmla="val 4375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3" name="화살표: 굽음 226"/>
            <p:cNvSpPr/>
            <p:nvPr/>
          </p:nvSpPr>
          <p:spPr>
            <a:xfrm rot="10800000">
              <a:off x="5891850" y="3546967"/>
              <a:ext cx="77222" cy="54064"/>
            </a:xfrm>
            <a:prstGeom prst="bentArrow">
              <a:avLst>
                <a:gd name="adj1" fmla="val 23340"/>
                <a:gd name="adj2" fmla="val 31757"/>
                <a:gd name="adj3" fmla="val 50000"/>
                <a:gd name="adj4" fmla="val 4375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4" name="모서리가 둥근 직사각형 148"/>
          <p:cNvSpPr>
            <a:spLocks noChangeAspect="1"/>
          </p:cNvSpPr>
          <p:nvPr/>
        </p:nvSpPr>
        <p:spPr>
          <a:xfrm>
            <a:off x="7640734" y="4637606"/>
            <a:ext cx="144000" cy="14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/>
          <p:cNvSpPr txBox="1"/>
          <p:nvPr/>
        </p:nvSpPr>
        <p:spPr>
          <a:xfrm>
            <a:off x="7541507" y="4872036"/>
            <a:ext cx="105830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인천여객터미널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김포여객터미널</a:t>
            </a: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6" name="타원 385"/>
          <p:cNvSpPr/>
          <p:nvPr/>
        </p:nvSpPr>
        <p:spPr>
          <a:xfrm>
            <a:off x="8153667" y="5192781"/>
            <a:ext cx="410864" cy="4108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7" name="그림 3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62253" y="5299089"/>
            <a:ext cx="190676" cy="192316"/>
          </a:xfrm>
          <a:prstGeom prst="rect">
            <a:avLst/>
          </a:prstGeom>
        </p:spPr>
      </p:pic>
      <p:grpSp>
        <p:nvGrpSpPr>
          <p:cNvPr id="388" name="그룹 387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89" name="양쪽 모서리가 둥근 사각형 388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0" name="모서리가 둥근 직사각형 50">
              <a:hlinkClick r:id="rId20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1" name="양쪽 모서리가 둥근 사각형 390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모서리가 둥근 직사각형 50">
              <a:hlinkClick r:id="rId21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92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Profile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4171842" y="1692023"/>
            <a:ext cx="2219541" cy="4537579"/>
            <a:chOff x="832662" y="1160210"/>
            <a:chExt cx="2219541" cy="4537579"/>
          </a:xfrm>
        </p:grpSpPr>
        <p:grpSp>
          <p:nvGrpSpPr>
            <p:cNvPr id="128" name="그룹 127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134" name="직사각형 133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5" name="그룹 134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36" name="그룹 135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42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3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7" name="타원 136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9" name="순서도: 수행의 시작/종료 128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U자형 화살표 129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8" name="직사각형 147"/>
          <p:cNvSpPr/>
          <p:nvPr/>
        </p:nvSpPr>
        <p:spPr>
          <a:xfrm>
            <a:off x="4346034" y="5319713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4420885" y="5387831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직사각형 151"/>
          <p:cNvSpPr/>
          <p:nvPr/>
        </p:nvSpPr>
        <p:spPr>
          <a:xfrm>
            <a:off x="4756395" y="5386943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/>
          <p:cNvSpPr/>
          <p:nvPr/>
        </p:nvSpPr>
        <p:spPr>
          <a:xfrm>
            <a:off x="5590086" y="5389468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5927406" y="5389891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6" name="그룹 155"/>
          <p:cNvGrpSpPr/>
          <p:nvPr/>
        </p:nvGrpSpPr>
        <p:grpSpPr>
          <a:xfrm>
            <a:off x="5094602" y="5241153"/>
            <a:ext cx="410864" cy="410864"/>
            <a:chOff x="4368320" y="4639490"/>
            <a:chExt cx="410864" cy="410864"/>
          </a:xfrm>
        </p:grpSpPr>
        <p:sp>
          <p:nvSpPr>
            <p:cNvPr id="159" name="타원 158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4353696" y="5422123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681628" y="5422123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5516418" y="5422123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5857694" y="5422123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8" name="그룹 277"/>
          <p:cNvGrpSpPr/>
          <p:nvPr/>
        </p:nvGrpSpPr>
        <p:grpSpPr>
          <a:xfrm>
            <a:off x="4346033" y="2228338"/>
            <a:ext cx="1908000" cy="273711"/>
            <a:chOff x="3619751" y="1696525"/>
            <a:chExt cx="1908000" cy="273711"/>
          </a:xfrm>
        </p:grpSpPr>
        <p:sp>
          <p:nvSpPr>
            <p:cNvPr id="279" name="직사각형 278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99FF"/>
                </a:solidFill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프로필</a:t>
              </a: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5322761" y="1736013"/>
              <a:ext cx="178015" cy="178015"/>
            </a:xfrm>
            <a:prstGeom prst="mathPlus">
              <a:avLst>
                <a:gd name="adj1" fmla="val 60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99FF"/>
                </a:solidFill>
              </a:endParaRPr>
            </a:p>
          </p:txBody>
        </p:sp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761" y="1756262"/>
              <a:ext cx="137515" cy="137515"/>
            </a:xfrm>
            <a:prstGeom prst="rect">
              <a:avLst/>
            </a:prstGeom>
          </p:spPr>
        </p:pic>
      </p:grpSp>
      <p:sp>
        <p:nvSpPr>
          <p:cNvPr id="283" name="모서리가 둥근 직사각형 140"/>
          <p:cNvSpPr>
            <a:spLocks noChangeAspect="1"/>
          </p:cNvSpPr>
          <p:nvPr/>
        </p:nvSpPr>
        <p:spPr>
          <a:xfrm>
            <a:off x="4449398" y="2583152"/>
            <a:ext cx="360000" cy="360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TextBox 283"/>
          <p:cNvSpPr txBox="1"/>
          <p:nvPr/>
        </p:nvSpPr>
        <p:spPr>
          <a:xfrm>
            <a:off x="4774279" y="2559147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4783525" y="2702426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월곶동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로드 레이서</a:t>
            </a: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트리곤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다크니스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유저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목표는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10,000km!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6" name="사각형: 둥근 모서리 71"/>
          <p:cNvSpPr/>
          <p:nvPr/>
        </p:nvSpPr>
        <p:spPr>
          <a:xfrm>
            <a:off x="5636886" y="2583152"/>
            <a:ext cx="559927" cy="15084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 수정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971916" y="30199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1,128</a:t>
            </a:r>
            <a:endParaRPr lang="en-US" altLang="ko-KR" sz="400" dirty="0">
              <a:solidFill>
                <a:srgbClr val="0099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팔로잉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5611505" y="3020804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1,910</a:t>
            </a:r>
            <a:endParaRPr lang="en-US" altLang="ko-KR" sz="400" dirty="0">
              <a:solidFill>
                <a:srgbClr val="0099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팔로워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4373566" y="3021355"/>
            <a:ext cx="538930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00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2,016</a:t>
            </a:r>
            <a:endParaRPr lang="en-US" altLang="ko-KR" sz="400" dirty="0">
              <a:solidFill>
                <a:srgbClr val="0099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0" name="직선 연결선 289"/>
          <p:cNvCxnSpPr/>
          <p:nvPr/>
        </p:nvCxnSpPr>
        <p:spPr>
          <a:xfrm>
            <a:off x="4345800" y="3352215"/>
            <a:ext cx="1908233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347552" y="3021355"/>
            <a:ext cx="1908233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938691" y="3019923"/>
            <a:ext cx="0" cy="33229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5582289" y="3019923"/>
            <a:ext cx="0" cy="33229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직사각형 293"/>
          <p:cNvSpPr/>
          <p:nvPr/>
        </p:nvSpPr>
        <p:spPr>
          <a:xfrm>
            <a:off x="4345800" y="3352215"/>
            <a:ext cx="1908233" cy="2561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/>
          <p:cNvSpPr/>
          <p:nvPr/>
        </p:nvSpPr>
        <p:spPr>
          <a:xfrm>
            <a:off x="4344637" y="3388469"/>
            <a:ext cx="489898" cy="25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6" name="그림 2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70" y="3411642"/>
            <a:ext cx="235258" cy="173951"/>
          </a:xfrm>
          <a:prstGeom prst="rect">
            <a:avLst/>
          </a:prstGeom>
        </p:spPr>
      </p:pic>
      <p:grpSp>
        <p:nvGrpSpPr>
          <p:cNvPr id="297" name="그룹 296"/>
          <p:cNvGrpSpPr/>
          <p:nvPr/>
        </p:nvGrpSpPr>
        <p:grpSpPr>
          <a:xfrm>
            <a:off x="5028653" y="3443025"/>
            <a:ext cx="102825" cy="103200"/>
            <a:chOff x="2543175" y="2908300"/>
            <a:chExt cx="102825" cy="103200"/>
          </a:xfrm>
          <a:solidFill>
            <a:schemeClr val="bg1">
              <a:lumMod val="65000"/>
            </a:schemeClr>
          </a:solidFill>
        </p:grpSpPr>
        <p:sp>
          <p:nvSpPr>
            <p:cNvPr id="298" name="직사각형 297"/>
            <p:cNvSpPr>
              <a:spLocks noChangeAspect="1"/>
            </p:cNvSpPr>
            <p:nvPr/>
          </p:nvSpPr>
          <p:spPr>
            <a:xfrm>
              <a:off x="2543175" y="29083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>
              <a:spLocks noChangeAspect="1"/>
            </p:cNvSpPr>
            <p:nvPr/>
          </p:nvSpPr>
          <p:spPr>
            <a:xfrm>
              <a:off x="2584800" y="29088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>
              <a:spLocks noChangeAspect="1"/>
            </p:cNvSpPr>
            <p:nvPr/>
          </p:nvSpPr>
          <p:spPr>
            <a:xfrm>
              <a:off x="2628000" y="29088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>
              <a:spLocks noChangeAspect="1"/>
            </p:cNvSpPr>
            <p:nvPr/>
          </p:nvSpPr>
          <p:spPr>
            <a:xfrm>
              <a:off x="2543175" y="295065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>
              <a:spLocks noChangeAspect="1"/>
            </p:cNvSpPr>
            <p:nvPr/>
          </p:nvSpPr>
          <p:spPr>
            <a:xfrm>
              <a:off x="2584800" y="295115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직사각형 302"/>
            <p:cNvSpPr>
              <a:spLocks noChangeAspect="1"/>
            </p:cNvSpPr>
            <p:nvPr/>
          </p:nvSpPr>
          <p:spPr>
            <a:xfrm>
              <a:off x="2628000" y="295115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직사각형 303"/>
            <p:cNvSpPr>
              <a:spLocks noChangeAspect="1"/>
            </p:cNvSpPr>
            <p:nvPr/>
          </p:nvSpPr>
          <p:spPr>
            <a:xfrm>
              <a:off x="2543175" y="29930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>
              <a:spLocks noChangeAspect="1"/>
            </p:cNvSpPr>
            <p:nvPr/>
          </p:nvSpPr>
          <p:spPr>
            <a:xfrm>
              <a:off x="2584800" y="29935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>
              <a:spLocks noChangeAspect="1"/>
            </p:cNvSpPr>
            <p:nvPr/>
          </p:nvSpPr>
          <p:spPr>
            <a:xfrm>
              <a:off x="2628000" y="2993500"/>
              <a:ext cx="18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" name="그룹 306"/>
          <p:cNvGrpSpPr/>
          <p:nvPr/>
        </p:nvGrpSpPr>
        <p:grpSpPr>
          <a:xfrm>
            <a:off x="5481477" y="3431556"/>
            <a:ext cx="92984" cy="92984"/>
            <a:chOff x="2538984" y="3201893"/>
            <a:chExt cx="112890" cy="112890"/>
          </a:xfrm>
        </p:grpSpPr>
        <p:sp>
          <p:nvSpPr>
            <p:cNvPr id="308" name="눈물 방울 307"/>
            <p:cNvSpPr/>
            <p:nvPr/>
          </p:nvSpPr>
          <p:spPr>
            <a:xfrm rot="8100000">
              <a:off x="2538984" y="3201893"/>
              <a:ext cx="112890" cy="112890"/>
            </a:xfrm>
            <a:prstGeom prst="teardrop">
              <a:avLst>
                <a:gd name="adj" fmla="val 132304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타원 308"/>
            <p:cNvSpPr>
              <a:spLocks noChangeAspect="1"/>
            </p:cNvSpPr>
            <p:nvPr/>
          </p:nvSpPr>
          <p:spPr>
            <a:xfrm>
              <a:off x="2569139" y="3236173"/>
              <a:ext cx="54000" cy="54000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0" name="하트 309"/>
          <p:cNvSpPr/>
          <p:nvPr/>
        </p:nvSpPr>
        <p:spPr>
          <a:xfrm>
            <a:off x="5899061" y="3448710"/>
            <a:ext cx="107827" cy="107827"/>
          </a:xfrm>
          <a:prstGeom prst="hear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1" name="직선 연결선 310"/>
          <p:cNvCxnSpPr/>
          <p:nvPr/>
        </p:nvCxnSpPr>
        <p:spPr>
          <a:xfrm flipV="1">
            <a:off x="4387741" y="3598398"/>
            <a:ext cx="362569" cy="3175"/>
          </a:xfrm>
          <a:prstGeom prst="line">
            <a:avLst/>
          </a:prstGeom>
          <a:ln w="3175"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4345800" y="3713961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247.54</a:t>
            </a:r>
            <a:r>
              <a:rPr lang="ko-KR" altLang="en-US" sz="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㎞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4353696" y="3630455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주</a:t>
            </a:r>
          </a:p>
        </p:txBody>
      </p:sp>
      <p:grpSp>
        <p:nvGrpSpPr>
          <p:cNvPr id="314" name="그룹 313"/>
          <p:cNvGrpSpPr/>
          <p:nvPr/>
        </p:nvGrpSpPr>
        <p:grpSpPr>
          <a:xfrm>
            <a:off x="5291343" y="3729069"/>
            <a:ext cx="846707" cy="322084"/>
            <a:chOff x="4565061" y="3197256"/>
            <a:chExt cx="846707" cy="322084"/>
          </a:xfrm>
        </p:grpSpPr>
        <p:sp>
          <p:nvSpPr>
            <p:cNvPr id="315" name="TextBox 314"/>
            <p:cNvSpPr txBox="1"/>
            <p:nvPr/>
          </p:nvSpPr>
          <p:spPr>
            <a:xfrm>
              <a:off x="4565061" y="3365452"/>
              <a:ext cx="846707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    화     수     목     금     </a:t>
              </a:r>
              <a:r>
                <a:rPr lang="ko-KR" altLang="en-US" sz="400" dirty="0">
                  <a:solidFill>
                    <a:srgbClr val="0099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토</a:t>
              </a:r>
              <a:r>
                <a:rPr lang="ko-KR" altLang="en-US" sz="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일</a:t>
              </a:r>
            </a:p>
          </p:txBody>
        </p:sp>
        <p:cxnSp>
          <p:nvCxnSpPr>
            <p:cNvPr id="316" name="직선 연결선 315"/>
            <p:cNvCxnSpPr/>
            <p:nvPr/>
          </p:nvCxnSpPr>
          <p:spPr>
            <a:xfrm flipV="1">
              <a:off x="4641632" y="3376345"/>
              <a:ext cx="681129" cy="3176"/>
            </a:xfrm>
            <a:prstGeom prst="line">
              <a:avLst/>
            </a:prstGeom>
            <a:ln w="3175">
              <a:solidFill>
                <a:srgbClr val="00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직사각형 316"/>
            <p:cNvSpPr/>
            <p:nvPr/>
          </p:nvSpPr>
          <p:spPr>
            <a:xfrm>
              <a:off x="4667104" y="3197256"/>
              <a:ext cx="25200" cy="185444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>
              <a:off x="4869448" y="3307520"/>
              <a:ext cx="25200" cy="7200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>
              <a:off x="4970529" y="3307520"/>
              <a:ext cx="25200" cy="7200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>
              <a:off x="5074595" y="3255536"/>
              <a:ext cx="25200" cy="12240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>
              <a:off x="5172779" y="3351334"/>
              <a:ext cx="25200" cy="2520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2" name="직선 연결선 321"/>
          <p:cNvCxnSpPr/>
          <p:nvPr/>
        </p:nvCxnSpPr>
        <p:spPr>
          <a:xfrm>
            <a:off x="4345800" y="4073721"/>
            <a:ext cx="1908233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/>
          <p:cNvSpPr txBox="1"/>
          <p:nvPr/>
        </p:nvSpPr>
        <p:spPr>
          <a:xfrm>
            <a:off x="4348953" y="4130409"/>
            <a:ext cx="30008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기어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4349256" y="4219171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TRIGON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DARKNESS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RS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4369546" y="4396874"/>
            <a:ext cx="185178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브레이크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SHIMANO DURA-ACE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크랭크셋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SHIMANO DURA-ACE 52/36T</a:t>
            </a: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버텀브라켓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SHIMANO BSC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변속기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SHIMANO DURA-ACE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체인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SHIMANO DURA-ACE</a:t>
            </a:r>
          </a:p>
          <a:p>
            <a:r>
              <a:rPr lang="ko-KR" altLang="en-US" sz="5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스프라켓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SHIMANO DURA-ACE 11-28T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타이어    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CONTINENTAL ULTRA RACE 700 X 23C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휠            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FULCURM RACING ZERO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무게                        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7.3kg</a:t>
            </a:r>
            <a:endParaRPr lang="ko-KR" altLang="en-US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49" y="2290789"/>
            <a:ext cx="134218" cy="134474"/>
          </a:xfrm>
          <a:prstGeom prst="rect">
            <a:avLst/>
          </a:prstGeom>
        </p:spPr>
      </p:pic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7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8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94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Setting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1487844" y="1696677"/>
            <a:ext cx="2219541" cy="4537579"/>
            <a:chOff x="832662" y="1160210"/>
            <a:chExt cx="2219541" cy="4537579"/>
          </a:xfrm>
        </p:grpSpPr>
        <p:grpSp>
          <p:nvGrpSpPr>
            <p:cNvPr id="89" name="그룹 88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6" name="그룹 95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97" name="그룹 96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03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4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8" name="타원 97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0" name="순서도: 수행의 시작/종료 89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U자형 화살표 90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5" name="직사각형 104"/>
          <p:cNvSpPr/>
          <p:nvPr/>
        </p:nvSpPr>
        <p:spPr>
          <a:xfrm>
            <a:off x="1662036" y="5324367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736887" y="5392485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072397" y="5391597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2906088" y="5394122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3243408" y="5394545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그룹 109"/>
          <p:cNvGrpSpPr/>
          <p:nvPr/>
        </p:nvGrpSpPr>
        <p:grpSpPr>
          <a:xfrm>
            <a:off x="2410604" y="5245807"/>
            <a:ext cx="410864" cy="410864"/>
            <a:chOff x="4368320" y="4639490"/>
            <a:chExt cx="410864" cy="410864"/>
          </a:xfrm>
        </p:grpSpPr>
        <p:sp>
          <p:nvSpPr>
            <p:cNvPr id="111" name="타원 110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113" name="TextBox 112"/>
          <p:cNvSpPr txBox="1"/>
          <p:nvPr/>
        </p:nvSpPr>
        <p:spPr>
          <a:xfrm>
            <a:off x="1669698" y="5426777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97630" y="5426777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832420" y="5426777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73696" y="5426777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1662035" y="2232992"/>
            <a:ext cx="1908000" cy="273711"/>
            <a:chOff x="3619751" y="1696525"/>
            <a:chExt cx="1908000" cy="273711"/>
          </a:xfrm>
        </p:grpSpPr>
        <p:sp>
          <p:nvSpPr>
            <p:cNvPr id="118" name="직사각형 117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99FF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더보기</a:t>
              </a:r>
              <a:endPara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1652664" y="2543057"/>
            <a:ext cx="3449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계정</a:t>
            </a:r>
          </a:p>
        </p:txBody>
      </p:sp>
      <p:cxnSp>
        <p:nvCxnSpPr>
          <p:cNvPr id="121" name="직선 연결선 120"/>
          <p:cNvCxnSpPr/>
          <p:nvPr/>
        </p:nvCxnSpPr>
        <p:spPr>
          <a:xfrm>
            <a:off x="1663554" y="2763856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650759" y="2800210"/>
            <a:ext cx="6062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 설정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1661649" y="3021009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50759" y="3052972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블랙박스 설정</a:t>
            </a:r>
          </a:p>
        </p:txBody>
      </p:sp>
      <p:cxnSp>
        <p:nvCxnSpPr>
          <p:cNvPr id="125" name="직선 연결선 124"/>
          <p:cNvCxnSpPr/>
          <p:nvPr/>
        </p:nvCxnSpPr>
        <p:spPr>
          <a:xfrm>
            <a:off x="1661649" y="3273771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650759" y="3305734"/>
            <a:ext cx="6062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트래커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</a:p>
        </p:txBody>
      </p:sp>
      <p:cxnSp>
        <p:nvCxnSpPr>
          <p:cNvPr id="144" name="직선 연결선 143"/>
          <p:cNvCxnSpPr/>
          <p:nvPr/>
        </p:nvCxnSpPr>
        <p:spPr>
          <a:xfrm>
            <a:off x="1661649" y="3526533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650759" y="3558496"/>
            <a:ext cx="5261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 설정</a:t>
            </a:r>
          </a:p>
        </p:txBody>
      </p:sp>
      <p:cxnSp>
        <p:nvCxnSpPr>
          <p:cNvPr id="146" name="직선 연결선 145"/>
          <p:cNvCxnSpPr/>
          <p:nvPr/>
        </p:nvCxnSpPr>
        <p:spPr>
          <a:xfrm>
            <a:off x="1661649" y="3779295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650759" y="3811258"/>
            <a:ext cx="5261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설정</a:t>
            </a:r>
          </a:p>
        </p:txBody>
      </p:sp>
      <p:cxnSp>
        <p:nvCxnSpPr>
          <p:cNvPr id="150" name="직선 연결선 149"/>
          <p:cNvCxnSpPr/>
          <p:nvPr/>
        </p:nvCxnSpPr>
        <p:spPr>
          <a:xfrm>
            <a:off x="1661649" y="4032057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650759" y="4064020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도움말</a:t>
            </a:r>
          </a:p>
        </p:txBody>
      </p:sp>
      <p:cxnSp>
        <p:nvCxnSpPr>
          <p:cNvPr id="155" name="직선 연결선 154"/>
          <p:cNvCxnSpPr/>
          <p:nvPr/>
        </p:nvCxnSpPr>
        <p:spPr>
          <a:xfrm>
            <a:off x="1661649" y="4284819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오른쪽 화살표 156"/>
          <p:cNvSpPr/>
          <p:nvPr/>
        </p:nvSpPr>
        <p:spPr>
          <a:xfrm>
            <a:off x="4324359" y="3465846"/>
            <a:ext cx="1998544" cy="989933"/>
          </a:xfrm>
          <a:prstGeom prst="rightArrow">
            <a:avLst>
              <a:gd name="adj1" fmla="val 54105"/>
              <a:gd name="adj2" fmla="val 73606"/>
            </a:avLst>
          </a:prstGeom>
          <a:solidFill>
            <a:srgbClr val="5A8BAC"/>
          </a:solidFill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4515014" y="4455779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ex)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블랙박스 설정</a:t>
            </a:r>
          </a:p>
        </p:txBody>
      </p:sp>
      <p:grpSp>
        <p:nvGrpSpPr>
          <p:cNvPr id="160" name="그룹 159"/>
          <p:cNvGrpSpPr/>
          <p:nvPr/>
        </p:nvGrpSpPr>
        <p:grpSpPr>
          <a:xfrm>
            <a:off x="6910662" y="1731618"/>
            <a:ext cx="2219541" cy="4537579"/>
            <a:chOff x="832662" y="1160210"/>
            <a:chExt cx="2219541" cy="4537579"/>
          </a:xfrm>
        </p:grpSpPr>
        <p:grpSp>
          <p:nvGrpSpPr>
            <p:cNvPr id="161" name="그룹 160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1" name="그룹 170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72" name="그룹 171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78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73" name="타원 172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74" name="타원 173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6" name="모서리가 둥근 직사각형 175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7" name="모서리가 둥근 직사각형 176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62" name="순서도: 수행의 시작/종료 161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U자형 화살표 164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0" name="직사각형 179"/>
          <p:cNvSpPr/>
          <p:nvPr/>
        </p:nvSpPr>
        <p:spPr>
          <a:xfrm>
            <a:off x="7084854" y="5359308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>
            <a:off x="7159705" y="5427426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직사각형 181"/>
          <p:cNvSpPr/>
          <p:nvPr/>
        </p:nvSpPr>
        <p:spPr>
          <a:xfrm>
            <a:off x="7495215" y="5426538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직사각형 182"/>
          <p:cNvSpPr/>
          <p:nvPr/>
        </p:nvSpPr>
        <p:spPr>
          <a:xfrm>
            <a:off x="8328906" y="5429063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/>
          <p:cNvSpPr/>
          <p:nvPr/>
        </p:nvSpPr>
        <p:spPr>
          <a:xfrm>
            <a:off x="8666226" y="5429486"/>
            <a:ext cx="253164" cy="223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/>
          <p:cNvGrpSpPr/>
          <p:nvPr/>
        </p:nvGrpSpPr>
        <p:grpSpPr>
          <a:xfrm>
            <a:off x="7833422" y="5280748"/>
            <a:ext cx="410864" cy="410864"/>
            <a:chOff x="4368320" y="4639490"/>
            <a:chExt cx="410864" cy="410864"/>
          </a:xfrm>
        </p:grpSpPr>
        <p:sp>
          <p:nvSpPr>
            <p:cNvPr id="186" name="타원 185"/>
            <p:cNvSpPr/>
            <p:nvPr/>
          </p:nvSpPr>
          <p:spPr>
            <a:xfrm>
              <a:off x="4368320" y="46394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745798"/>
              <a:ext cx="190676" cy="192316"/>
            </a:xfrm>
            <a:prstGeom prst="rect">
              <a:avLst/>
            </a:prstGeom>
          </p:spPr>
        </p:pic>
      </p:grpSp>
      <p:sp>
        <p:nvSpPr>
          <p:cNvPr id="188" name="TextBox 187"/>
          <p:cNvSpPr txBox="1"/>
          <p:nvPr/>
        </p:nvSpPr>
        <p:spPr>
          <a:xfrm>
            <a:off x="7092516" y="5461718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7420448" y="5461718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255238" y="5461718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8596514" y="5461718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7084853" y="2267933"/>
            <a:ext cx="1908000" cy="273711"/>
            <a:chOff x="3619751" y="1696525"/>
            <a:chExt cx="1908000" cy="273711"/>
          </a:xfrm>
        </p:grpSpPr>
        <p:sp>
          <p:nvSpPr>
            <p:cNvPr id="193" name="직사각형 192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99FF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블랙박스 설정</a:t>
              </a: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7075482" y="2577998"/>
            <a:ext cx="707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위치 설정</a:t>
            </a:r>
          </a:p>
        </p:txBody>
      </p:sp>
      <p:cxnSp>
        <p:nvCxnSpPr>
          <p:cNvPr id="196" name="직선 연결선 195"/>
          <p:cNvCxnSpPr/>
          <p:nvPr/>
        </p:nvCxnSpPr>
        <p:spPr>
          <a:xfrm>
            <a:off x="7086372" y="2798797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7073577" y="2835151"/>
            <a:ext cx="707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방법 설정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7084467" y="3055950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073577" y="3087913"/>
            <a:ext cx="7873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 방법 설정</a:t>
            </a:r>
          </a:p>
        </p:txBody>
      </p:sp>
      <p:cxnSp>
        <p:nvCxnSpPr>
          <p:cNvPr id="200" name="직선 연결선 199"/>
          <p:cNvCxnSpPr/>
          <p:nvPr/>
        </p:nvCxnSpPr>
        <p:spPr>
          <a:xfrm>
            <a:off x="7084467" y="3308712"/>
            <a:ext cx="190823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8450186" y="3092266"/>
            <a:ext cx="5886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Wi-Fi / LTE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052144" y="2238399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&lt;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357212" y="2832845"/>
            <a:ext cx="68159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용량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300MB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8552863" y="2577887"/>
            <a:ext cx="4700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 Card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00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개발 </a:t>
            </a:r>
            <a:r>
              <a:rPr lang="ko-KR" altLang="en-US" dirty="0">
                <a:solidFill>
                  <a:srgbClr val="5A8BAC"/>
                </a:solidFill>
              </a:rPr>
              <a:t>환경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02995"/>
              </p:ext>
            </p:extLst>
          </p:nvPr>
        </p:nvGraphicFramePr>
        <p:xfrm>
          <a:off x="2234096" y="2016596"/>
          <a:ext cx="6096000" cy="4578408"/>
        </p:xfrm>
        <a:graphic>
          <a:graphicData uri="http://schemas.openxmlformats.org/drawingml/2006/table">
            <a:tbl>
              <a:tblPr firstCol="1" bandCol="1">
                <a:tableStyleId>{EB9631B5-78F2-41C9-869B-9F39066F8104}</a:tableStyleId>
              </a:tblPr>
              <a:tblGrid>
                <a:gridCol w="1029730">
                  <a:extLst>
                    <a:ext uri="{9D8B030D-6E8A-4147-A177-3AD203B41FA5}">
                      <a16:colId xmlns:a16="http://schemas.microsoft.com/office/drawing/2014/main" val="504950193"/>
                    </a:ext>
                  </a:extLst>
                </a:gridCol>
                <a:gridCol w="1631092">
                  <a:extLst>
                    <a:ext uri="{9D8B030D-6E8A-4147-A177-3AD203B41FA5}">
                      <a16:colId xmlns:a16="http://schemas.microsoft.com/office/drawing/2014/main" val="740133291"/>
                    </a:ext>
                  </a:extLst>
                </a:gridCol>
                <a:gridCol w="3435178">
                  <a:extLst>
                    <a:ext uri="{9D8B030D-6E8A-4147-A177-3AD203B41FA5}">
                      <a16:colId xmlns:a16="http://schemas.microsoft.com/office/drawing/2014/main" val="2377706446"/>
                    </a:ext>
                  </a:extLst>
                </a:gridCol>
              </a:tblGrid>
              <a:tr h="4836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PC (Web)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Windows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10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1672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Browser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Windows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Edge/IE, Google Chrome, Safari, Firefox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外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547169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Develop Language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HTML5, JSP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111349"/>
                  </a:ext>
                </a:extLst>
              </a:tr>
              <a:tr h="4836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Mobile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OS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Android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Nougat (7.0)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564455"/>
                  </a:ext>
                </a:extLst>
              </a:tr>
              <a:tr h="483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GPS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A-GPS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266731"/>
                  </a:ext>
                </a:extLst>
              </a:tr>
              <a:tr h="579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Develop Language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195754"/>
                  </a:ext>
                </a:extLst>
              </a:tr>
              <a:tr h="48366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Tool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Compiler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Android Studio(Mobile), Eclipse(Web)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105886"/>
                  </a:ext>
                </a:extLst>
              </a:tr>
              <a:tr h="483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DB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MySQL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72744"/>
                  </a:ext>
                </a:extLst>
              </a:tr>
              <a:tr h="4836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Web Server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Apache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+ Apache Tomcat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1126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3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업무 </a:t>
            </a:r>
            <a:r>
              <a:rPr lang="ko-KR" altLang="en-US" dirty="0">
                <a:solidFill>
                  <a:srgbClr val="5A8BAC"/>
                </a:solidFill>
              </a:rPr>
              <a:t>분담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Business Division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86614"/>
              </p:ext>
            </p:extLst>
          </p:nvPr>
        </p:nvGraphicFramePr>
        <p:xfrm>
          <a:off x="1104357" y="1613782"/>
          <a:ext cx="8352928" cy="5083335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512166">
                  <a:extLst>
                    <a:ext uri="{9D8B030D-6E8A-4147-A177-3AD203B41FA5}">
                      <a16:colId xmlns:a16="http://schemas.microsoft.com/office/drawing/2014/main" val="1071600318"/>
                    </a:ext>
                  </a:extLst>
                </a:gridCol>
                <a:gridCol w="3420381">
                  <a:extLst>
                    <a:ext uri="{9D8B030D-6E8A-4147-A177-3AD203B41FA5}">
                      <a16:colId xmlns:a16="http://schemas.microsoft.com/office/drawing/2014/main" val="1375837046"/>
                    </a:ext>
                  </a:extLst>
                </a:gridCol>
                <a:gridCol w="3420381">
                  <a:extLst>
                    <a:ext uri="{9D8B030D-6E8A-4147-A177-3AD203B41FA5}">
                      <a16:colId xmlns:a16="http://schemas.microsoft.com/office/drawing/2014/main" val="947724128"/>
                    </a:ext>
                  </a:extLst>
                </a:gridCol>
              </a:tblGrid>
              <a:tr h="10166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임현진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정필모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2473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자료수집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지도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네비게이션 </a:t>
                      </a:r>
                      <a:r>
                        <a:rPr lang="en-US" altLang="ko-KR" sz="1600" dirty="0"/>
                        <a:t>API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GPS </a:t>
                      </a:r>
                      <a:r>
                        <a:rPr lang="ko-KR" altLang="en-US" sz="1600" dirty="0"/>
                        <a:t>경로 및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기존 시스템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및 서버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61843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웹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어플리케이션 설계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GPS </a:t>
                      </a:r>
                      <a:r>
                        <a:rPr lang="ko-KR" altLang="en-US" sz="1600" dirty="0"/>
                        <a:t>위치 추적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이동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웹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어플리케이션 </a:t>
                      </a:r>
                      <a:r>
                        <a:rPr lang="en-US" altLang="ko-KR" sz="1600" dirty="0"/>
                        <a:t>UI/UX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DB/</a:t>
                      </a:r>
                      <a:r>
                        <a:rPr lang="ko-KR" altLang="en-US" sz="1600" dirty="0"/>
                        <a:t>서버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10675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경로 저장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 err="1"/>
                        <a:t>트래킹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웹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/ </a:t>
                      </a:r>
                      <a:r>
                        <a:rPr lang="ko-KR" altLang="en-US" sz="1600" baseline="0" dirty="0"/>
                        <a:t>어플리케이션 구현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 &lt;-&gt;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서버</a:t>
                      </a:r>
                      <a:r>
                        <a:rPr lang="en-US" altLang="ko-KR" sz="1600" baseline="0" dirty="0"/>
                        <a:t> &lt;-&gt; </a:t>
                      </a:r>
                      <a:r>
                        <a:rPr lang="ko-KR" altLang="en-US" sz="1600" baseline="0" dirty="0"/>
                        <a:t>앱</a:t>
                      </a:r>
                      <a:r>
                        <a:rPr lang="en-US" altLang="ko-KR" sz="1600" baseline="0" dirty="0"/>
                        <a:t>(</a:t>
                      </a:r>
                      <a:r>
                        <a:rPr lang="ko-KR" altLang="en-US" sz="1600" baseline="0" dirty="0"/>
                        <a:t>웹</a:t>
                      </a:r>
                      <a:r>
                        <a:rPr lang="en-US" altLang="ko-KR" sz="1600" baseline="0" dirty="0"/>
                        <a:t>) </a:t>
                      </a:r>
                      <a:r>
                        <a:rPr lang="ko-KR" altLang="en-US" sz="1600" baseline="0" dirty="0"/>
                        <a:t>연동</a:t>
                      </a:r>
                      <a:endParaRPr lang="en-US" altLang="ko-KR" sz="1600" baseline="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SNS </a:t>
                      </a:r>
                      <a:r>
                        <a:rPr lang="ko-KR" altLang="en-US" sz="1600" dirty="0"/>
                        <a:t>서비스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085940"/>
                  </a:ext>
                </a:extLst>
              </a:tr>
              <a:tr h="101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테스트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A8BA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서비스 작동 테스트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연동 테스트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통합 테스트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유지보수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5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0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수행 </a:t>
            </a:r>
            <a:r>
              <a:rPr lang="ko-KR" altLang="en-US" dirty="0">
                <a:solidFill>
                  <a:srgbClr val="5A8BAC"/>
                </a:solidFill>
              </a:rPr>
              <a:t>일정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Performing Schedule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35858"/>
              </p:ext>
            </p:extLst>
          </p:nvPr>
        </p:nvGraphicFramePr>
        <p:xfrm>
          <a:off x="476240" y="1440532"/>
          <a:ext cx="9602852" cy="5688631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69873">
                  <a:extLst>
                    <a:ext uri="{9D8B030D-6E8A-4147-A177-3AD203B41FA5}">
                      <a16:colId xmlns:a16="http://schemas.microsoft.com/office/drawing/2014/main" val="49351572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747059537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346972362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4216943282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2180583449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929407262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792404478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4094624749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239097475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36489182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306202964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992793856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4123116505"/>
                    </a:ext>
                  </a:extLst>
                </a:gridCol>
              </a:tblGrid>
              <a:tr h="485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추진사항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03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04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05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06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07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09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A8B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065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프로젝트 계획 및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자료수집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프로젝트 계획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자료수집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427542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 정의 및 분석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요구사항 정의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분석</a:t>
                      </a:r>
                      <a:endParaRPr lang="en-US" altLang="ko-KR" sz="1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명세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69333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설계 및 상세 설계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시스템 설계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(GPS, DB)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UI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6697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구현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DB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구축</a:t>
                      </a:r>
                      <a:endParaRPr lang="en-US" altLang="ko-KR" sz="10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코딩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504305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시험 및 데모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통합 테스트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졸업작품 완전성 보강</a:t>
                      </a: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24599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문서화 및 발표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졸업작품 중간보고서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발표</a:t>
                      </a: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822707"/>
                  </a:ext>
                </a:extLst>
              </a:tr>
              <a:tr h="639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산업기술대전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산업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기술대전 참가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457844"/>
                  </a:ext>
                </a:extLst>
              </a:tr>
              <a:tr h="661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졸업작품 최종 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보고서 작성</a:t>
                      </a:r>
                    </a:p>
                  </a:txBody>
                  <a:tcPr marL="91439" marR="91439" marT="45713" marB="45713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A8B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졸업작품 최종보고서 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</a:t>
                      </a:r>
                      <a:r>
                        <a:rPr lang="ko-KR" altLang="en-US" sz="10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</a:t>
                      </a:r>
                      <a:r>
                        <a:rPr lang="ko-KR" altLang="en-US" sz="10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패키징</a:t>
                      </a:r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3" marB="4571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B2C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541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3552627" y="2232620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28691" y="2952700"/>
            <a:ext cx="36004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488731" y="3528764"/>
            <a:ext cx="72008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704755" y="3672780"/>
            <a:ext cx="36004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208811" y="4133182"/>
            <a:ext cx="504056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277666" y="4284847"/>
            <a:ext cx="144331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576963" y="4752900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153027" y="4968924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729091" y="5400972"/>
            <a:ext cx="432048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305155" y="5616996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881219" y="6193060"/>
            <a:ext cx="621809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9503028" y="6769124"/>
            <a:ext cx="57606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019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참고</a:t>
            </a:r>
            <a:r>
              <a:rPr lang="ko-KR" altLang="en-US" dirty="0">
                <a:solidFill>
                  <a:srgbClr val="5A8BAC"/>
                </a:solidFill>
              </a:rPr>
              <a:t>문헌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28" name="양쪽 모서리가 둥근 사각형 327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9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16323" y="2692389"/>
            <a:ext cx="7353295" cy="2536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Strava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4"/>
              </a:rPr>
              <a:t>https://www.strava.com/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Sports Tracker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5"/>
              </a:rPr>
              <a:t>http://www.sports-tracker.com/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T-map API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6"/>
              </a:rPr>
              <a:t>https://developers.skplanetx.com/apidoc/kor/tmap/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Google Map API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7"/>
              </a:rPr>
              <a:t>https://developers.google.com/maps/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Google Maps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8"/>
              </a:rPr>
              <a:t>https://www.google.com/maps/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Daum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Map –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9"/>
              </a:rPr>
              <a:t>http://map.daum.net/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642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635703" y="409409"/>
            <a:ext cx="7291820" cy="4359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spc="-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목차</a:t>
            </a:r>
            <a:endParaRPr lang="ko-KR" altLang="en-US" sz="1401" spc="-40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974924" y="1756400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AEC6D6"/>
                </a:solidFill>
                <a:latin typeface="+mn-ea"/>
                <a:ea typeface="+mn-ea"/>
              </a:rPr>
              <a:t>1’ </a:t>
            </a:r>
            <a:endParaRPr lang="ko-KR" altLang="en-US" sz="2000" spc="-250" dirty="0">
              <a:solidFill>
                <a:srgbClr val="AEC6D6"/>
              </a:solidFill>
              <a:latin typeface="+mn-ea"/>
              <a:ea typeface="+mn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536403" y="2065206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졸업연구 개요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974924" y="3033127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92B2C8"/>
                </a:solidFill>
                <a:latin typeface="+mn-ea"/>
                <a:ea typeface="+mn-ea"/>
              </a:rPr>
              <a:t>2’</a:t>
            </a:r>
            <a:r>
              <a:rPr lang="en-US" altLang="ko-KR" sz="5400" b="1" spc="-250" dirty="0">
                <a:solidFill>
                  <a:srgbClr val="5A8BAC"/>
                </a:solidFill>
                <a:latin typeface="+mn-ea"/>
                <a:ea typeface="+mn-ea"/>
              </a:rPr>
              <a:t> </a:t>
            </a:r>
            <a:endParaRPr lang="ko-KR" altLang="en-US" sz="2000" spc="-25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536403" y="3341933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관련연구 및 사례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939660" y="4304287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7FA5BF"/>
                </a:solidFill>
                <a:latin typeface="+mn-ea"/>
                <a:ea typeface="+mn-ea"/>
              </a:rPr>
              <a:t>3’ </a:t>
            </a:r>
            <a:endParaRPr lang="ko-KR" altLang="en-US" sz="2000" spc="-250" dirty="0">
              <a:solidFill>
                <a:srgbClr val="7FA5BF"/>
              </a:solidFill>
              <a:latin typeface="+mn-ea"/>
              <a:ea typeface="+mn-ea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536403" y="4613093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주요 기능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904396" y="5575447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5A8BAC"/>
                </a:solidFill>
                <a:latin typeface="+mn-ea"/>
                <a:ea typeface="+mn-ea"/>
              </a:rPr>
              <a:t>4’ </a:t>
            </a:r>
            <a:endParaRPr lang="ko-KR" altLang="en-US" sz="2000" spc="-25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536403" y="5884253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시스템 수행 시나리오</a:t>
            </a:r>
            <a:endParaRPr lang="ko-KR" altLang="en-US" sz="20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텍스트 개체 틀 1"/>
          <p:cNvSpPr txBox="1">
            <a:spLocks/>
          </p:cNvSpPr>
          <p:nvPr/>
        </p:nvSpPr>
        <p:spPr>
          <a:xfrm>
            <a:off x="4559876" y="99131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31196" y="885954"/>
            <a:ext cx="70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Index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6098783" y="1756400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AEC6D6"/>
                </a:solidFill>
                <a:latin typeface="+mn-ea"/>
                <a:ea typeface="+mn-ea"/>
              </a:rPr>
              <a:t>5’ </a:t>
            </a:r>
            <a:endParaRPr lang="ko-KR" altLang="en-US" sz="2000" spc="-250" dirty="0">
              <a:solidFill>
                <a:srgbClr val="AEC6D6"/>
              </a:solidFill>
              <a:latin typeface="+mn-ea"/>
              <a:ea typeface="+mn-ea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6660262" y="2065206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시스템 세부 시나리오</a:t>
            </a:r>
            <a:endParaRPr lang="ko-KR" altLang="en-US" sz="20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6098783" y="3033127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92B2C8"/>
                </a:solidFill>
                <a:latin typeface="+mn-ea"/>
                <a:ea typeface="+mn-ea"/>
              </a:rPr>
              <a:t>6’</a:t>
            </a:r>
            <a:r>
              <a:rPr lang="en-US" altLang="ko-KR" sz="5400" b="1" spc="-250" dirty="0">
                <a:solidFill>
                  <a:srgbClr val="5A8BAC"/>
                </a:solidFill>
                <a:latin typeface="+mn-ea"/>
                <a:ea typeface="+mn-ea"/>
              </a:rPr>
              <a:t> </a:t>
            </a:r>
            <a:endParaRPr lang="ko-KR" altLang="en-US" sz="2000" spc="-25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6660262" y="3341933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개발 환경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063519" y="4304287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7FA5BF"/>
                </a:solidFill>
                <a:latin typeface="+mn-ea"/>
                <a:ea typeface="+mn-ea"/>
              </a:rPr>
              <a:t>7’ </a:t>
            </a:r>
            <a:endParaRPr lang="ko-KR" altLang="en-US" sz="2000" spc="-250" dirty="0">
              <a:solidFill>
                <a:srgbClr val="7FA5BF"/>
              </a:solidFill>
              <a:latin typeface="+mn-ea"/>
              <a:ea typeface="+mn-ea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6660262" y="4613093"/>
            <a:ext cx="2287576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업무 분담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028255" y="5575447"/>
            <a:ext cx="832832" cy="61761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250" dirty="0">
                <a:solidFill>
                  <a:srgbClr val="5A8BAC"/>
                </a:solidFill>
                <a:latin typeface="+mn-ea"/>
                <a:ea typeface="+mn-ea"/>
              </a:rPr>
              <a:t>8’ </a:t>
            </a:r>
            <a:endParaRPr lang="ko-KR" altLang="en-US" sz="2000" spc="-250" dirty="0">
              <a:solidFill>
                <a:srgbClr val="5A8BAC"/>
              </a:solidFill>
              <a:latin typeface="+mn-ea"/>
              <a:ea typeface="+mn-ea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6660262" y="5884253"/>
            <a:ext cx="2180290" cy="26327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1193292" rtl="0" eaLnBrk="1" latinLnBrk="1" hangingPunct="1">
              <a:spcBef>
                <a:spcPct val="0"/>
              </a:spcBef>
              <a:buNone/>
              <a:defRPr sz="5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수행 일정</a:t>
            </a:r>
          </a:p>
        </p:txBody>
      </p:sp>
    </p:spTree>
    <p:extLst>
      <p:ext uri="{BB962C8B-B14F-4D97-AF65-F5344CB8AC3E}">
        <p14:creationId xmlns:p14="http://schemas.microsoft.com/office/powerpoint/2010/main" val="404729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234279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연구 개발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배경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7262" y="3134679"/>
            <a:ext cx="9207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평소 자전거를 즐겨 타는 사람들은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자신의 라이딩에 대한 정보를 공유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하고 싶어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262" y="3775186"/>
            <a:ext cx="9424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즐겨 하는 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SNS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에 라이딩 사진을 올리곤 하지만</a:t>
            </a:r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전문적인 정보를 공유하기엔 불편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7262" y="4434720"/>
            <a:ext cx="9571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자전거 인구가 점점 늘고 있는 현재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전문적인 자전거 정보를 공유할 수 있는 환경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필요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7597692" y="4956307"/>
            <a:ext cx="1368526" cy="4562109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2880692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6" idx="3"/>
          </p:cNvCxnSpPr>
          <p:nvPr/>
        </p:nvCxnSpPr>
        <p:spPr>
          <a:xfrm flipV="1">
            <a:off x="8202630" y="7237361"/>
            <a:ext cx="2360380" cy="68426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8336">
            <a:off x="8178560" y="5691892"/>
            <a:ext cx="1976157" cy="16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9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234279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연구 개발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목표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2880692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3408" y="3130620"/>
            <a:ext cx="9200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사용자의 라이딩에 대한 정보를 </a:t>
            </a:r>
            <a:r>
              <a:rPr lang="ko-KR" altLang="en-US" sz="2200" b="1" spc="-150" dirty="0" err="1">
                <a:solidFill>
                  <a:srgbClr val="5A8BAC"/>
                </a:solidFill>
                <a:latin typeface="+mn-ea"/>
              </a:rPr>
              <a:t>트래킹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(Tracking)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통해 측정 가능하도록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2307" y="4459450"/>
            <a:ext cx="7922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블랙박스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통해 라이딩 중 사고에 유연하게 대처할 수 있도록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307" y="5142727"/>
            <a:ext cx="69060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4.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그 날의 라이딩 정보를 </a:t>
            </a:r>
            <a:r>
              <a:rPr lang="en-US" altLang="ko-KR" sz="2200" b="1" spc="-150" dirty="0">
                <a:solidFill>
                  <a:srgbClr val="5A8BAC"/>
                </a:solidFill>
                <a:latin typeface="+mn-ea"/>
              </a:rPr>
              <a:t>SNS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통해 공유할 수 있도록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3408" y="3778636"/>
            <a:ext cx="7067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네비게이션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기능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을 이용하여 모르는 길도 찾아갈 수 있도록 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7" y="6553098"/>
            <a:ext cx="10561638" cy="13685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현 27"/>
          <p:cNvSpPr/>
          <p:nvPr/>
        </p:nvSpPr>
        <p:spPr>
          <a:xfrm>
            <a:off x="4722025" y="7409891"/>
            <a:ext cx="1116000" cy="1116000"/>
          </a:xfrm>
          <a:prstGeom prst="chord">
            <a:avLst>
              <a:gd name="adj1" fmla="val 11057166"/>
              <a:gd name="adj2" fmla="val 21341388"/>
            </a:avLst>
          </a:prstGeom>
          <a:solidFill>
            <a:srgbClr val="5A8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슬라이드 번호 개체 틀 1"/>
          <p:cNvSpPr txBox="1">
            <a:spLocks/>
          </p:cNvSpPr>
          <p:nvPr/>
        </p:nvSpPr>
        <p:spPr>
          <a:xfrm>
            <a:off x="5025955" y="7633220"/>
            <a:ext cx="508143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B80D61F-97A8-4139-ACBF-D3DAEA84C92B}" type="slidenum">
              <a:rPr lang="ko-KR" altLang="en-US" sz="1350" b="1" smtClean="0">
                <a:solidFill>
                  <a:schemeClr val="bg1"/>
                </a:solidFill>
                <a:latin typeface="+mn-lt"/>
                <a:ea typeface="+mj-ea"/>
              </a:rPr>
              <a:pPr algn="ctr"/>
              <a:t>4</a:t>
            </a:fld>
            <a:endParaRPr lang="ko-KR" altLang="en-US" sz="1350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cxnSp>
        <p:nvCxnSpPr>
          <p:cNvPr id="31" name="직선 연결선 30"/>
          <p:cNvCxnSpPr>
            <a:stCxn id="4" idx="1"/>
            <a:endCxn id="4" idx="3"/>
          </p:cNvCxnSpPr>
          <p:nvPr/>
        </p:nvCxnSpPr>
        <p:spPr>
          <a:xfrm>
            <a:off x="1827" y="7237362"/>
            <a:ext cx="10561638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93" y="5352156"/>
            <a:ext cx="1976157" cy="16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405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졸업연구 </a:t>
            </a:r>
            <a:r>
              <a:rPr lang="ko-KR" altLang="en-US" dirty="0">
                <a:solidFill>
                  <a:srgbClr val="5A8BAC"/>
                </a:solidFill>
              </a:rPr>
              <a:t>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Graduate Study Outline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텍스트 개체 틀 3"/>
          <p:cNvSpPr txBox="1">
            <a:spLocks/>
          </p:cNvSpPr>
          <p:nvPr/>
        </p:nvSpPr>
        <p:spPr>
          <a:xfrm>
            <a:off x="627262" y="2877660"/>
            <a:ext cx="2683126" cy="436793"/>
          </a:xfrm>
          <a:prstGeom prst="rect">
            <a:avLst/>
          </a:prstGeom>
        </p:spPr>
        <p:txBody>
          <a:bodyPr/>
          <a:lstStyle>
            <a:lvl1pPr marL="447484" indent="-44748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연구 개발</a:t>
            </a:r>
            <a:r>
              <a:rPr lang="ko-KR" altLang="en-US" sz="2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b="1" spc="-150" dirty="0">
                <a:solidFill>
                  <a:srgbClr val="5A8BAC"/>
                </a:solidFill>
              </a:rPr>
              <a:t>효과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7262" y="3778060"/>
            <a:ext cx="9453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보다 전문적인 정보 공유를 통해 소극적이었던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자전거 동호인 시장을 확대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할 수 있음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262" y="4418567"/>
            <a:ext cx="9030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파편화되어 있는 자전거 관련 유틸리티를 한데 모음으로써 </a:t>
            </a:r>
            <a:r>
              <a:rPr lang="ko-KR" altLang="en-US" sz="2200" b="1" spc="-150" dirty="0">
                <a:solidFill>
                  <a:srgbClr val="5A8BAC"/>
                </a:solidFill>
                <a:latin typeface="+mn-ea"/>
              </a:rPr>
              <a:t>이용가치를 극대화</a:t>
            </a:r>
            <a:r>
              <a:rPr lang="ko-KR" altLang="en-US" sz="2200" spc="-1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함</a:t>
            </a:r>
            <a:endParaRPr lang="en-US" altLang="ko-KR" sz="2200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직각 삼각형 5"/>
          <p:cNvSpPr/>
          <p:nvPr/>
        </p:nvSpPr>
        <p:spPr>
          <a:xfrm rot="16200000" flipV="1">
            <a:off x="1662759" y="4879629"/>
            <a:ext cx="1368526" cy="471546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744315" y="3524073"/>
            <a:ext cx="405085" cy="0"/>
          </a:xfrm>
          <a:prstGeom prst="line">
            <a:avLst/>
          </a:prstGeom>
          <a:ln w="57150">
            <a:solidFill>
              <a:srgbClr val="5A8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6" idx="1"/>
            <a:endCxn id="6" idx="3"/>
          </p:cNvCxnSpPr>
          <p:nvPr/>
        </p:nvCxnSpPr>
        <p:spPr>
          <a:xfrm flipH="1" flipV="1">
            <a:off x="-10711" y="7237362"/>
            <a:ext cx="2357733" cy="68426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2025">
            <a:off x="1368586" y="6059286"/>
            <a:ext cx="1976157" cy="16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7117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관련연구 및 </a:t>
            </a:r>
            <a:r>
              <a:rPr lang="ko-KR" altLang="en-US" dirty="0">
                <a:solidFill>
                  <a:srgbClr val="5A8BAC"/>
                </a:solidFill>
              </a:rPr>
              <a:t>사례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Related Study And Examples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773646"/>
              </p:ext>
            </p:extLst>
          </p:nvPr>
        </p:nvGraphicFramePr>
        <p:xfrm>
          <a:off x="484134" y="1728564"/>
          <a:ext cx="9545430" cy="5328590"/>
        </p:xfrm>
        <a:graphic>
          <a:graphicData uri="http://schemas.openxmlformats.org/drawingml/2006/table">
            <a:tbl>
              <a:tblPr firstCol="1">
                <a:tableStyleId>{5FD0F851-EC5A-4D38-B0AD-8093EC10F338}</a:tableStyleId>
              </a:tblPr>
              <a:tblGrid>
                <a:gridCol w="1052269">
                  <a:extLst>
                    <a:ext uri="{9D8B030D-6E8A-4147-A177-3AD203B41FA5}">
                      <a16:colId xmlns:a16="http://schemas.microsoft.com/office/drawing/2014/main" val="2171646750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1075115804"/>
                    </a:ext>
                  </a:extLst>
                </a:gridCol>
                <a:gridCol w="3668625">
                  <a:extLst>
                    <a:ext uri="{9D8B030D-6E8A-4147-A177-3AD203B41FA5}">
                      <a16:colId xmlns:a16="http://schemas.microsoft.com/office/drawing/2014/main" val="4016293696"/>
                    </a:ext>
                  </a:extLst>
                </a:gridCol>
              </a:tblGrid>
              <a:tr h="1362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종류</a:t>
                      </a:r>
                      <a:endParaRPr lang="en-US" altLang="ko-KR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57023"/>
                  </a:ext>
                </a:extLst>
              </a:tr>
              <a:tr h="651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Sports Tracker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Strava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954869"/>
                  </a:ext>
                </a:extLst>
              </a:tr>
              <a:tr h="1693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특장점</a:t>
                      </a:r>
                      <a:endParaRPr lang="ko-KR" altLang="en-US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강력한 웹페이지 서비스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페이스북</a:t>
                      </a:r>
                      <a:r>
                        <a:rPr lang="en-US" altLang="ko-KR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트위터</a:t>
                      </a:r>
                      <a:r>
                        <a:rPr lang="en-US" altLang="ko-KR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자사 웹사이트를 통해 정보 공유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단위 거리 별 속도 측정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고도에 따른 속도 측정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실시간 친구 위치 추적 기능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웹사이트를 통해 경로 제작 가능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클럽 기능과 </a:t>
                      </a:r>
                      <a:r>
                        <a:rPr lang="ko-KR" altLang="en-US" sz="1800" spc="-15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챌린지</a:t>
                      </a: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기능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깔끔한 디자인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구간별 순위표</a:t>
                      </a:r>
                      <a:endParaRPr lang="en-US" altLang="ko-KR" sz="18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574633"/>
                  </a:ext>
                </a:extLst>
              </a:tr>
              <a:tr h="1621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단점</a:t>
                      </a:r>
                      <a:endParaRPr lang="ko-KR" altLang="en-US" sz="2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118225" marR="118225" marT="59113" marB="59113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어플 내에서 지도 공유 불가능</a:t>
                      </a:r>
                      <a:endParaRPr lang="en-US" altLang="ko-KR" sz="1600" spc="-15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추가적인 정보 관리를 위해 웹사이트를 필수로 방문해야 함</a:t>
                      </a: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모든 기능을 사용하기 위해 매달 결제 필요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(1</a:t>
                      </a: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년 약 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68</a:t>
                      </a:r>
                      <a:r>
                        <a:rPr lang="ko-KR" altLang="en-US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불</a:t>
                      </a:r>
                      <a:r>
                        <a:rPr lang="en-US" altLang="ko-KR" sz="1600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18225" marR="118225" marT="59113" marB="59113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A8B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21714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62" b="89362" l="667" r="99500">
                        <a14:foregroundMark x1="23500" y1="44255" x2="11333" y2="30213"/>
                        <a14:foregroundMark x1="19333" y1="20000" x2="12500" y2="60426"/>
                        <a14:foregroundMark x1="19667" y1="15745" x2="19667" y2="33191"/>
                        <a14:foregroundMark x1="18500" y1="14894" x2="20500" y2="19574"/>
                        <a14:foregroundMark x1="23833" y1="51915" x2="16000" y2="76596"/>
                        <a14:foregroundMark x1="22167" y1="72340" x2="23000" y2="78723"/>
                        <a14:foregroundMark x1="23000" y1="76596" x2="26000" y2="77447"/>
                        <a14:foregroundMark x1="36167" y1="27660" x2="36000" y2="33191"/>
                        <a14:foregroundMark x1="44833" y1="33617" x2="44667" y2="42128"/>
                        <a14:foregroundMark x1="45167" y1="57872" x2="44833" y2="63404"/>
                        <a14:foregroundMark x1="39000" y1="55745" x2="35667" y2="56170"/>
                        <a14:foregroundMark x1="54167" y1="62128" x2="54333" y2="66383"/>
                        <a14:foregroundMark x1="54333" y1="42979" x2="54833" y2="45532"/>
                        <a14:foregroundMark x1="63833" y1="45532" x2="63500" y2="39149"/>
                        <a14:foregroundMark x1="64167" y1="61702" x2="63833" y2="67660"/>
                        <a14:foregroundMark x1="72500" y1="65957" x2="72500" y2="71915"/>
                        <a14:foregroundMark x1="76167" y1="29362" x2="76167" y2="41277"/>
                        <a14:foregroundMark x1="82167" y1="30638" x2="82333" y2="36596"/>
                        <a14:foregroundMark x1="81500" y1="57447" x2="81500" y2="62979"/>
                        <a14:foregroundMark x1="89667" y1="62979" x2="89667" y2="68511"/>
                        <a14:foregroundMark x1="10000" y1="65957" x2="8167" y2="56596"/>
                        <a14:foregroundMark x1="20500" y1="17447" x2="19833" y2="13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79" y="2041067"/>
            <a:ext cx="1878228" cy="7356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43" y="1857255"/>
            <a:ext cx="1947897" cy="110326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3" name="양쪽 모서리가 둥근 사각형 1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50">
              <a:hlinkClick r:id="rId5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50">
              <a:hlinkClick r:id="rId6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46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983146" y="326717"/>
            <a:ext cx="6595346" cy="553170"/>
          </a:xfrm>
        </p:spPr>
        <p:txBody>
          <a:bodyPr/>
          <a:lstStyle/>
          <a:p>
            <a:pPr algn="ctr"/>
            <a:r>
              <a:rPr lang="ko-KR" altLang="en-US" dirty="0"/>
              <a:t>주요 </a:t>
            </a:r>
            <a:r>
              <a:rPr lang="ko-KR" altLang="en-US" dirty="0">
                <a:solidFill>
                  <a:srgbClr val="5A8BAC"/>
                </a:solidFill>
              </a:rPr>
              <a:t>기능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988327" y="936476"/>
            <a:ext cx="6584984" cy="244812"/>
          </a:xfrm>
        </p:spPr>
        <p:txBody>
          <a:bodyPr/>
          <a:lstStyle/>
          <a:p>
            <a:pPr algn="ctr"/>
            <a:r>
              <a:rPr lang="en-US" altLang="ko-KR" dirty="0"/>
              <a:t>Main Function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10185" y="2172967"/>
            <a:ext cx="4342856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GPS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이용한 사용자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트래킹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(Tracking)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속도계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고도계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자신의 기록을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SNS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통해 업로드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트래킹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중 멈출 시 자동 일시정지 기능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경로 공유 기능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모바일 기기간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gpx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/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tcx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5" name="텍스트 개체 틀 1"/>
          <p:cNvSpPr txBox="1">
            <a:spLocks/>
          </p:cNvSpPr>
          <p:nvPr/>
        </p:nvSpPr>
        <p:spPr>
          <a:xfrm>
            <a:off x="4056683" y="88444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110689" y="1368524"/>
            <a:ext cx="341848" cy="0"/>
          </a:xfrm>
          <a:prstGeom prst="line">
            <a:avLst/>
          </a:prstGeom>
          <a:ln w="38100">
            <a:solidFill>
              <a:srgbClr val="5A8BA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3" name="양쪽 모서리가 둥근 사각형 32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57720" y="5400972"/>
            <a:ext cx="4846198" cy="1705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자전거 네비게이션 기능 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(T map API)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A8BAC"/>
                </a:solidFill>
              </a:rPr>
              <a:t>·</a:t>
            </a:r>
            <a:endParaRPr lang="en-US" altLang="ko-KR" b="1" dirty="0">
              <a:solidFill>
                <a:srgbClr val="5A8BAC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자전거 블랙박스 기능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 (</a:t>
            </a: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분 단위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 / </a:t>
            </a:r>
            <a:r>
              <a:rPr lang="ko-KR" altLang="en-US" b="1" dirty="0">
                <a:solidFill>
                  <a:srgbClr val="5A8BAC"/>
                </a:solidFill>
                <a:latin typeface="+mn-ea"/>
              </a:rPr>
              <a:t>용량 단위 설정</a:t>
            </a:r>
            <a:r>
              <a:rPr lang="en-US" altLang="ko-KR" b="1" dirty="0">
                <a:solidFill>
                  <a:srgbClr val="5A8BAC"/>
                </a:solidFill>
                <a:latin typeface="+mn-ea"/>
              </a:rPr>
              <a:t>)</a:t>
            </a:r>
            <a:endParaRPr lang="ko-KR" altLang="en-US" b="1" dirty="0">
              <a:solidFill>
                <a:srgbClr val="5A8BA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69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93E-6 -2.46493E-6 L 4.84593E-6 -0.0707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r>
              <a:rPr lang="ko-KR" altLang="en-US" dirty="0"/>
              <a:t>시스템 수행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r>
              <a:rPr lang="en-US" altLang="ko-KR" dirty="0"/>
              <a:t>System Performance Scenario</a:t>
            </a:r>
            <a:endParaRPr lang="ko-KR" altLang="en-US" dirty="0"/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71207" y="4283691"/>
            <a:ext cx="791294" cy="791294"/>
          </a:xfrm>
          <a:prstGeom prst="roundRect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APP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sp>
        <p:nvSpPr>
          <p:cNvPr id="6" name="원통 5"/>
          <p:cNvSpPr/>
          <p:nvPr/>
        </p:nvSpPr>
        <p:spPr>
          <a:xfrm>
            <a:off x="8449965" y="4358897"/>
            <a:ext cx="936898" cy="640881"/>
          </a:xfrm>
          <a:prstGeom prst="can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DB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sp>
        <p:nvSpPr>
          <p:cNvPr id="12" name="구름 11"/>
          <p:cNvSpPr/>
          <p:nvPr/>
        </p:nvSpPr>
        <p:spPr>
          <a:xfrm>
            <a:off x="4489525" y="4175282"/>
            <a:ext cx="1584176" cy="1008112"/>
          </a:xfrm>
          <a:prstGeom prst="cloud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SERVER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30" name="양쪽 모서리가 둥근 사각형 29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50">
              <a:hlinkClick r:id="rId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양쪽 모서리가 둥근 사각형 31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50">
              <a:hlinkClick r:id="rId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8" name="직선 화살표 연결선 37"/>
          <p:cNvCxnSpPr/>
          <p:nvPr/>
        </p:nvCxnSpPr>
        <p:spPr>
          <a:xfrm>
            <a:off x="2256483" y="4679338"/>
            <a:ext cx="1944216" cy="0"/>
          </a:xfrm>
          <a:prstGeom prst="straightConnector1">
            <a:avLst/>
          </a:prstGeom>
          <a:ln w="28575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288931" y="4679337"/>
            <a:ext cx="1944216" cy="0"/>
          </a:xfrm>
          <a:prstGeom prst="straightConnector1">
            <a:avLst/>
          </a:prstGeom>
          <a:ln w="28575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 rot="21015062">
            <a:off x="1850041" y="3056848"/>
            <a:ext cx="812883" cy="1057244"/>
            <a:chOff x="2200027" y="1765739"/>
            <a:chExt cx="812883" cy="1057244"/>
          </a:xfrm>
        </p:grpSpPr>
        <p:grpSp>
          <p:nvGrpSpPr>
            <p:cNvPr id="47" name="그룹 46"/>
            <p:cNvGrpSpPr/>
            <p:nvPr/>
          </p:nvGrpSpPr>
          <p:grpSpPr>
            <a:xfrm rot="2700000">
              <a:off x="2373854" y="1989171"/>
              <a:ext cx="862488" cy="415624"/>
              <a:chOff x="2400499" y="2088604"/>
              <a:chExt cx="862488" cy="41562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760539" y="2088604"/>
                <a:ext cx="144016" cy="4156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5A8B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44"/>
              <p:cNvSpPr/>
              <p:nvPr/>
            </p:nvSpPr>
            <p:spPr>
              <a:xfrm rot="5400000">
                <a:off x="2378391" y="2160612"/>
                <a:ext cx="315824" cy="271608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5A8B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다리꼴 45"/>
              <p:cNvSpPr/>
              <p:nvPr/>
            </p:nvSpPr>
            <p:spPr>
              <a:xfrm rot="5400000" flipV="1">
                <a:off x="2970075" y="2161416"/>
                <a:ext cx="315824" cy="270000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5A8B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원호 47"/>
            <p:cNvSpPr/>
            <p:nvPr/>
          </p:nvSpPr>
          <p:spPr>
            <a:xfrm rot="10800000">
              <a:off x="2478902" y="2226938"/>
              <a:ext cx="293188" cy="293188"/>
            </a:xfrm>
            <a:prstGeom prst="arc">
              <a:avLst/>
            </a:prstGeom>
            <a:ln w="28575">
              <a:solidFill>
                <a:srgbClr val="5A8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원호 48"/>
            <p:cNvSpPr/>
            <p:nvPr/>
          </p:nvSpPr>
          <p:spPr>
            <a:xfrm rot="10800000">
              <a:off x="2339557" y="2155893"/>
              <a:ext cx="501131" cy="501131"/>
            </a:xfrm>
            <a:prstGeom prst="arc">
              <a:avLst/>
            </a:prstGeom>
            <a:ln w="28575">
              <a:solidFill>
                <a:srgbClr val="5A8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원호 49"/>
            <p:cNvSpPr/>
            <p:nvPr/>
          </p:nvSpPr>
          <p:spPr>
            <a:xfrm rot="10800000">
              <a:off x="2200027" y="2111156"/>
              <a:ext cx="711827" cy="711827"/>
            </a:xfrm>
            <a:prstGeom prst="arc">
              <a:avLst/>
            </a:prstGeom>
            <a:ln w="28575">
              <a:solidFill>
                <a:srgbClr val="5A8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571384" y="3154393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5A8BAC"/>
                </a:solidFill>
              </a:rPr>
              <a:t>GPS</a:t>
            </a:r>
            <a:endParaRPr lang="ko-KR" altLang="en-US" sz="1600" b="1" dirty="0">
              <a:solidFill>
                <a:srgbClr val="5A8BA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688049" y="4768005"/>
            <a:ext cx="10759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라이딩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녹화영상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 Feed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23072" y="4768004"/>
            <a:ext cx="10759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라이딩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녹화영상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 Feed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53732" y="5130411"/>
            <a:ext cx="10262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트래킹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블랙박스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네비게이션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</a:t>
            </a:r>
          </a:p>
        </p:txBody>
      </p:sp>
      <p:sp>
        <p:nvSpPr>
          <p:cNvPr id="5" name="타원 4"/>
          <p:cNvSpPr/>
          <p:nvPr/>
        </p:nvSpPr>
        <p:spPr>
          <a:xfrm>
            <a:off x="4760023" y="1872580"/>
            <a:ext cx="1043180" cy="1043180"/>
          </a:xfrm>
          <a:prstGeom prst="ellipse">
            <a:avLst/>
          </a:prstGeom>
          <a:noFill/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A8BAC"/>
                </a:solidFill>
              </a:rPr>
              <a:t>WEB</a:t>
            </a:r>
            <a:endParaRPr lang="ko-KR" altLang="en-US" b="1" dirty="0">
              <a:solidFill>
                <a:srgbClr val="5A8BAC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281613" y="3013082"/>
            <a:ext cx="0" cy="1090191"/>
          </a:xfrm>
          <a:prstGeom prst="straightConnector1">
            <a:avLst/>
          </a:prstGeom>
          <a:ln w="28575">
            <a:solidFill>
              <a:srgbClr val="5A8BA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10960" y="3112136"/>
            <a:ext cx="10759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계정정보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라이딩 정보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녹화영상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 Feed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01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2387" y="1692023"/>
            <a:ext cx="2219541" cy="4537579"/>
            <a:chOff x="3445560" y="1160210"/>
            <a:chExt cx="2219541" cy="4537579"/>
          </a:xfrm>
        </p:grpSpPr>
        <p:grpSp>
          <p:nvGrpSpPr>
            <p:cNvPr id="5" name="그룹 4"/>
            <p:cNvGrpSpPr/>
            <p:nvPr/>
          </p:nvGrpSpPr>
          <p:grpSpPr>
            <a:xfrm>
              <a:off x="3445560" y="1160210"/>
              <a:ext cx="2219541" cy="4537579"/>
              <a:chOff x="832662" y="1160210"/>
              <a:chExt cx="2219541" cy="4537579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832662" y="1160210"/>
                <a:ext cx="2219541" cy="4537579"/>
                <a:chOff x="832662" y="1160210"/>
                <a:chExt cx="2219541" cy="4537579"/>
              </a:xfrm>
            </p:grpSpPr>
            <p:grpSp>
              <p:nvGrpSpPr>
                <p:cNvPr id="60" name="그룹 59"/>
                <p:cNvGrpSpPr/>
                <p:nvPr/>
              </p:nvGrpSpPr>
              <p:grpSpPr>
                <a:xfrm>
                  <a:off x="832662" y="1160210"/>
                  <a:ext cx="2219541" cy="4537579"/>
                  <a:chOff x="3375589" y="2063579"/>
                  <a:chExt cx="2219150" cy="4536779"/>
                </a:xfrm>
              </p:grpSpPr>
              <p:grpSp>
                <p:nvGrpSpPr>
                  <p:cNvPr id="62" name="그룹 61"/>
                  <p:cNvGrpSpPr/>
                  <p:nvPr/>
                </p:nvGrpSpPr>
                <p:grpSpPr>
                  <a:xfrm>
                    <a:off x="3404799" y="2063579"/>
                    <a:ext cx="2189940" cy="4536779"/>
                    <a:chOff x="5882329" y="2063579"/>
                    <a:chExt cx="2189940" cy="4536779"/>
                  </a:xfrm>
                </p:grpSpPr>
                <p:sp>
                  <p:nvSpPr>
                    <p:cNvPr id="68" name="모서리가 둥근 직사각형 3"/>
                    <p:cNvSpPr/>
                    <p:nvPr/>
                  </p:nvSpPr>
                  <p:spPr>
                    <a:xfrm>
                      <a:off x="5882329" y="2063579"/>
                      <a:ext cx="2189940" cy="45367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89940" h="4536779">
                          <a:moveTo>
                            <a:pt x="140970" y="553702"/>
                          </a:moveTo>
                          <a:lnTo>
                            <a:pt x="140970" y="3983077"/>
                          </a:lnTo>
                          <a:lnTo>
                            <a:pt x="2048970" y="3983077"/>
                          </a:lnTo>
                          <a:lnTo>
                            <a:pt x="2048970" y="553702"/>
                          </a:lnTo>
                          <a:close/>
                          <a:moveTo>
                            <a:pt x="303219" y="0"/>
                          </a:moveTo>
                          <a:lnTo>
                            <a:pt x="1886721" y="0"/>
                          </a:lnTo>
                          <a:cubicBezTo>
                            <a:pt x="2054184" y="0"/>
                            <a:pt x="2189940" y="135756"/>
                            <a:pt x="2189940" y="303219"/>
                          </a:cubicBezTo>
                          <a:lnTo>
                            <a:pt x="2189940" y="4233560"/>
                          </a:lnTo>
                          <a:cubicBezTo>
                            <a:pt x="2189940" y="4401023"/>
                            <a:pt x="2054184" y="4536779"/>
                            <a:pt x="1886721" y="4536779"/>
                          </a:cubicBezTo>
                          <a:lnTo>
                            <a:pt x="303219" y="4536779"/>
                          </a:lnTo>
                          <a:cubicBezTo>
                            <a:pt x="135756" y="4536779"/>
                            <a:pt x="0" y="4401023"/>
                            <a:pt x="0" y="4233560"/>
                          </a:cubicBezTo>
                          <a:lnTo>
                            <a:pt x="0" y="303219"/>
                          </a:lnTo>
                          <a:cubicBezTo>
                            <a:pt x="0" y="135756"/>
                            <a:pt x="135756" y="0"/>
                            <a:pt x="303219" y="0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9" name="모서리가 둥근 직사각형 9"/>
                    <p:cNvSpPr/>
                    <p:nvPr/>
                  </p:nvSpPr>
                  <p:spPr>
                    <a:xfrm>
                      <a:off x="5934085" y="2117968"/>
                      <a:ext cx="2086428" cy="4428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6428" h="4428000">
                          <a:moveTo>
                            <a:pt x="89214" y="499313"/>
                          </a:moveTo>
                          <a:lnTo>
                            <a:pt x="89214" y="3928688"/>
                          </a:lnTo>
                          <a:lnTo>
                            <a:pt x="1997214" y="3928688"/>
                          </a:lnTo>
                          <a:lnTo>
                            <a:pt x="1997214" y="499313"/>
                          </a:lnTo>
                          <a:close/>
                          <a:moveTo>
                            <a:pt x="288887" y="0"/>
                          </a:moveTo>
                          <a:lnTo>
                            <a:pt x="1797541" y="0"/>
                          </a:lnTo>
                          <a:cubicBezTo>
                            <a:pt x="1957089" y="0"/>
                            <a:pt x="2086428" y="129339"/>
                            <a:pt x="2086428" y="288887"/>
                          </a:cubicBezTo>
                          <a:lnTo>
                            <a:pt x="2086428" y="4139113"/>
                          </a:lnTo>
                          <a:cubicBezTo>
                            <a:pt x="2086428" y="4298661"/>
                            <a:pt x="1957089" y="4428000"/>
                            <a:pt x="1797541" y="4428000"/>
                          </a:cubicBezTo>
                          <a:lnTo>
                            <a:pt x="288887" y="4428000"/>
                          </a:lnTo>
                          <a:cubicBezTo>
                            <a:pt x="129339" y="4428000"/>
                            <a:pt x="0" y="4298661"/>
                            <a:pt x="0" y="4139113"/>
                          </a:cubicBezTo>
                          <a:lnTo>
                            <a:pt x="0" y="288887"/>
                          </a:lnTo>
                          <a:cubicBezTo>
                            <a:pt x="0" y="129339"/>
                            <a:pt x="129339" y="0"/>
                            <a:pt x="288887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863892"/>
                      <a:endParaRPr lang="ko-KR" altLang="en-US" sz="1700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63" name="타원 62"/>
                  <p:cNvSpPr/>
                  <p:nvPr/>
                </p:nvSpPr>
                <p:spPr>
                  <a:xfrm>
                    <a:off x="4091169" y="2319951"/>
                    <a:ext cx="73819" cy="73819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64" name="타원 63"/>
                  <p:cNvSpPr/>
                  <p:nvPr/>
                </p:nvSpPr>
                <p:spPr>
                  <a:xfrm flipH="1">
                    <a:off x="4476909" y="2189491"/>
                    <a:ext cx="45720" cy="4572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>
                          <a:lumMod val="85000"/>
                        </a:prstClr>
                      </a:solidFill>
                    </a:endParaRPr>
                  </a:p>
                </p:txBody>
              </p:sp>
              <p:sp>
                <p:nvSpPr>
                  <p:cNvPr id="65" name="모서리가 둥근 직사각형 64"/>
                  <p:cNvSpPr/>
                  <p:nvPr/>
                </p:nvSpPr>
                <p:spPr>
                  <a:xfrm>
                    <a:off x="4319769" y="2334000"/>
                    <a:ext cx="36000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모서리가 둥근 직사각형 65"/>
                  <p:cNvSpPr/>
                  <p:nvPr/>
                </p:nvSpPr>
                <p:spPr>
                  <a:xfrm>
                    <a:off x="3375589" y="28328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모서리가 둥근 직사각형 66"/>
                  <p:cNvSpPr/>
                  <p:nvPr/>
                </p:nvSpPr>
                <p:spPr>
                  <a:xfrm>
                    <a:off x="3375589" y="3099593"/>
                    <a:ext cx="45719" cy="180000"/>
                  </a:xfrm>
                  <a:prstGeom prst="roundRect">
                    <a:avLst>
                      <a:gd name="adj" fmla="val 10155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1" name="직사각형 60"/>
                <p:cNvSpPr/>
                <p:nvPr/>
              </p:nvSpPr>
              <p:spPr>
                <a:xfrm>
                  <a:off x="1006854" y="1694386"/>
                  <a:ext cx="1908000" cy="343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14300">
                    <a:prstClr val="black">
                      <a:alpha val="1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5" name="순서도: 수행의 시작/종료 54"/>
              <p:cNvSpPr/>
              <p:nvPr/>
            </p:nvSpPr>
            <p:spPr>
              <a:xfrm>
                <a:off x="1707790" y="5317344"/>
                <a:ext cx="491210" cy="180000"/>
              </a:xfrm>
              <a:prstGeom prst="flowChartTerminator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U자형 화살표 55"/>
              <p:cNvSpPr/>
              <p:nvPr/>
            </p:nvSpPr>
            <p:spPr>
              <a:xfrm rot="16200000" flipV="1">
                <a:off x="2541992" y="5301028"/>
                <a:ext cx="137259" cy="198483"/>
              </a:xfrm>
              <a:prstGeom prst="uturnArrow">
                <a:avLst>
                  <a:gd name="adj1" fmla="val 14000"/>
                  <a:gd name="adj2" fmla="val 20852"/>
                  <a:gd name="adj3" fmla="val 31993"/>
                  <a:gd name="adj4" fmla="val 43074"/>
                  <a:gd name="adj5" fmla="val 1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1208287" y="5344089"/>
                <a:ext cx="208928" cy="124810"/>
                <a:chOff x="1110283" y="5376051"/>
                <a:chExt cx="208928" cy="124810"/>
              </a:xfrm>
            </p:grpSpPr>
            <p:sp>
              <p:nvSpPr>
                <p:cNvPr id="58" name="직사각형 57"/>
                <p:cNvSpPr/>
                <p:nvPr/>
              </p:nvSpPr>
              <p:spPr>
                <a:xfrm>
                  <a:off x="1138236" y="5376051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110283" y="5408013"/>
                  <a:ext cx="180975" cy="928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753" y="1880670"/>
              <a:ext cx="1907999" cy="309666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619752" y="4787900"/>
              <a:ext cx="1908000" cy="358030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4368320" y="4715690"/>
              <a:ext cx="410864" cy="4108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619752" y="1958995"/>
              <a:ext cx="1908000" cy="10044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innerShdw blurRad="63500" dist="50800" dir="16200000">
                <a:prstClr val="black">
                  <a:alpha val="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94603" y="4856018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030113" y="4855130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63804" y="4857655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201124" y="4858078"/>
              <a:ext cx="253164" cy="22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76906" y="4821998"/>
              <a:ext cx="190676" cy="192316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5202786" y="4447315"/>
              <a:ext cx="285327" cy="285327"/>
              <a:chOff x="5202786" y="4447315"/>
              <a:chExt cx="285327" cy="28532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5202786" y="4447315"/>
                <a:ext cx="285327" cy="2853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5260470" y="4500740"/>
                <a:ext cx="173340" cy="173340"/>
                <a:chOff x="3388525" y="4839324"/>
                <a:chExt cx="173340" cy="173340"/>
              </a:xfrm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3446363" y="4895855"/>
                  <a:ext cx="61200" cy="61200"/>
                </a:xfrm>
                <a:prstGeom prst="ellipse">
                  <a:avLst/>
                </a:prstGeom>
                <a:solidFill>
                  <a:srgbClr val="009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1" name="직선 연결선 50"/>
                <p:cNvCxnSpPr/>
                <p:nvPr/>
              </p:nvCxnSpPr>
              <p:spPr>
                <a:xfrm>
                  <a:off x="3476705" y="4839324"/>
                  <a:ext cx="0" cy="173340"/>
                </a:xfrm>
                <a:prstGeom prst="line">
                  <a:avLst/>
                </a:prstGeom>
                <a:ln w="9525">
                  <a:solidFill>
                    <a:srgbClr val="00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/>
                <p:cNvCxnSpPr/>
                <p:nvPr/>
              </p:nvCxnSpPr>
              <p:spPr>
                <a:xfrm rot="5400000">
                  <a:off x="3475195" y="4839324"/>
                  <a:ext cx="0" cy="173340"/>
                </a:xfrm>
                <a:prstGeom prst="line">
                  <a:avLst/>
                </a:prstGeom>
                <a:ln w="9525">
                  <a:solidFill>
                    <a:srgbClr val="00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/>
                <p:cNvSpPr/>
                <p:nvPr/>
              </p:nvSpPr>
              <p:spPr>
                <a:xfrm>
                  <a:off x="3421195" y="4870074"/>
                  <a:ext cx="108000" cy="108000"/>
                </a:xfrm>
                <a:prstGeom prst="ellipse">
                  <a:avLst/>
                </a:prstGeom>
                <a:noFill/>
                <a:ln w="12700">
                  <a:solidFill>
                    <a:srgbClr val="00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6" name="그룹 15"/>
            <p:cNvGrpSpPr/>
            <p:nvPr/>
          </p:nvGrpSpPr>
          <p:grpSpPr>
            <a:xfrm>
              <a:off x="4351653" y="3367298"/>
              <a:ext cx="853116" cy="853116"/>
              <a:chOff x="1526836" y="3216173"/>
              <a:chExt cx="853116" cy="853116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1526836" y="3216173"/>
                <a:ext cx="853116" cy="853116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889789" y="3577778"/>
                <a:ext cx="142130" cy="142130"/>
              </a:xfrm>
              <a:prstGeom prst="ellipse">
                <a:avLst/>
              </a:prstGeom>
              <a:solidFill>
                <a:srgbClr val="0099F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627414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55346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90136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31412" y="4890310"/>
              <a:ext cx="40391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더보기</a:t>
              </a:r>
              <a:endPara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619751" y="1696525"/>
              <a:ext cx="1908000" cy="273711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728757" y="1790021"/>
              <a:ext cx="134056" cy="86718"/>
              <a:chOff x="335280" y="1859516"/>
              <a:chExt cx="166066" cy="107423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335280" y="1859516"/>
                <a:ext cx="1660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335280" y="1914656"/>
                <a:ext cx="1660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335280" y="1966939"/>
                <a:ext cx="1660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770" y="1774241"/>
              <a:ext cx="134218" cy="13447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117312" y="1713175"/>
              <a:ext cx="9001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라이딩</a:t>
              </a:r>
            </a:p>
          </p:txBody>
        </p:sp>
        <p:cxnSp>
          <p:nvCxnSpPr>
            <p:cNvPr id="25" name="직선 연결선 24"/>
            <p:cNvCxnSpPr>
              <a:stCxn id="21" idx="2"/>
              <a:endCxn id="9" idx="2"/>
            </p:cNvCxnSpPr>
            <p:nvPr/>
          </p:nvCxnSpPr>
          <p:spPr>
            <a:xfrm>
              <a:off x="4573751" y="1970236"/>
              <a:ext cx="1" cy="993218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 rot="10800000">
              <a:off x="4525194" y="2915529"/>
              <a:ext cx="95850" cy="95850"/>
              <a:chOff x="4524075" y="2068242"/>
              <a:chExt cx="95850" cy="9585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524075" y="2068242"/>
                <a:ext cx="95850" cy="958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이등변 삼각형 41"/>
              <p:cNvSpPr/>
              <p:nvPr/>
            </p:nvSpPr>
            <p:spPr>
              <a:xfrm rot="10800000">
                <a:off x="4544693" y="2101739"/>
                <a:ext cx="53034" cy="45719"/>
              </a:xfrm>
              <a:prstGeom prst="triangle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7" name="직선 연결선 26"/>
            <p:cNvCxnSpPr/>
            <p:nvPr/>
          </p:nvCxnSpPr>
          <p:spPr>
            <a:xfrm>
              <a:off x="3622951" y="2298366"/>
              <a:ext cx="1900336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622951" y="2634122"/>
              <a:ext cx="1900336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705409" y="1982325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00:00:00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21839" y="1982608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0.00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㎞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20705" y="2360023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0.00</a:t>
              </a:r>
              <a:r>
                <a:rPr lang="ko-KR" altLang="en-US" sz="9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㎞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38304" y="2360023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ko-KR" altLang="en-US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칼로리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63254" y="2669666"/>
              <a:ext cx="357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78999" y="2683810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sz="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rpm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4" r="9480" b="14905"/>
            <a:stretch/>
          </p:blipFill>
          <p:spPr>
            <a:xfrm>
              <a:off x="3660282" y="2084834"/>
              <a:ext cx="90251" cy="98934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5" r="11216" b="46717"/>
            <a:stretch/>
          </p:blipFill>
          <p:spPr>
            <a:xfrm>
              <a:off x="4600111" y="2082391"/>
              <a:ext cx="154344" cy="103733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7" t="11946" r="14868" b="27423"/>
            <a:stretch/>
          </p:blipFill>
          <p:spPr>
            <a:xfrm>
              <a:off x="3658464" y="2469356"/>
              <a:ext cx="93890" cy="8251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9" r="15555" b="16779"/>
            <a:stretch/>
          </p:blipFill>
          <p:spPr>
            <a:xfrm>
              <a:off x="4629647" y="2417786"/>
              <a:ext cx="113856" cy="139228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2" r="3228" b="16917"/>
            <a:stretch/>
          </p:blipFill>
          <p:spPr>
            <a:xfrm>
              <a:off x="3652319" y="2754491"/>
              <a:ext cx="106175" cy="9761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r="7083" b="13272"/>
            <a:stretch/>
          </p:blipFill>
          <p:spPr>
            <a:xfrm flipH="1">
              <a:off x="4631014" y="2737764"/>
              <a:ext cx="134572" cy="135546"/>
            </a:xfrm>
            <a:prstGeom prst="rect">
              <a:avLst/>
            </a:prstGeom>
          </p:spPr>
        </p:pic>
      </p:grpSp>
      <p:sp>
        <p:nvSpPr>
          <p:cNvPr id="7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51102" y="347920"/>
            <a:ext cx="6595346" cy="553170"/>
          </a:xfrm>
        </p:spPr>
        <p:txBody>
          <a:bodyPr/>
          <a:lstStyle/>
          <a:p>
            <a:pPr algn="l"/>
            <a:r>
              <a:rPr lang="ko-KR" altLang="en-US" dirty="0"/>
              <a:t>시스템 세부 </a:t>
            </a:r>
            <a:r>
              <a:rPr lang="ko-KR" altLang="en-US" dirty="0">
                <a:solidFill>
                  <a:srgbClr val="5A8BAC"/>
                </a:solidFill>
              </a:rPr>
              <a:t>시나리오</a:t>
            </a:r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56283" y="957679"/>
            <a:ext cx="6584984" cy="244812"/>
          </a:xfrm>
        </p:spPr>
        <p:txBody>
          <a:bodyPr/>
          <a:lstStyle/>
          <a:p>
            <a:pPr algn="l"/>
            <a:r>
              <a:rPr lang="en-US" altLang="ko-KR" dirty="0"/>
              <a:t>System Performance Scenario - Main</a:t>
            </a:r>
            <a:endParaRPr lang="ko-KR" altLang="en-US" dirty="0"/>
          </a:p>
        </p:txBody>
      </p:sp>
      <p:sp>
        <p:nvSpPr>
          <p:cNvPr id="76" name="텍스트 개체 틀 1"/>
          <p:cNvSpPr txBox="1">
            <a:spLocks/>
          </p:cNvSpPr>
          <p:nvPr/>
        </p:nvSpPr>
        <p:spPr>
          <a:xfrm>
            <a:off x="220383" y="144388"/>
            <a:ext cx="362019" cy="47654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1193291" rtl="0" eaLnBrk="1" latinLnBrk="1" hangingPunct="1">
              <a:spcBef>
                <a:spcPct val="20000"/>
              </a:spcBef>
              <a:buFontTx/>
              <a:buNone/>
              <a:defRPr lang="ko-KR" altLang="en-US" sz="4400" kern="1200" spc="-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marL="969548" indent="-372904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9161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88257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490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8154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78194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74838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1483" indent="-298322" algn="l" defTabSz="1193291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5A8BAC"/>
                </a:solidFill>
              </a:rPr>
              <a:t>*</a:t>
            </a:r>
            <a:endParaRPr lang="ko-KR" altLang="en-US" dirty="0">
              <a:solidFill>
                <a:srgbClr val="5A8BAC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7035334" y="1692022"/>
            <a:ext cx="2219541" cy="4537579"/>
            <a:chOff x="832662" y="1160210"/>
            <a:chExt cx="2219541" cy="453757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832662" y="1160210"/>
              <a:ext cx="2219541" cy="4537579"/>
              <a:chOff x="832662" y="1160210"/>
              <a:chExt cx="2219541" cy="4537579"/>
            </a:xfrm>
          </p:grpSpPr>
          <p:grpSp>
            <p:nvGrpSpPr>
              <p:cNvPr id="133" name="그룹 132"/>
              <p:cNvGrpSpPr/>
              <p:nvPr/>
            </p:nvGrpSpPr>
            <p:grpSpPr>
              <a:xfrm>
                <a:off x="832662" y="1160210"/>
                <a:ext cx="2219541" cy="4537579"/>
                <a:chOff x="3375589" y="2063579"/>
                <a:chExt cx="2219150" cy="4536779"/>
              </a:xfrm>
            </p:grpSpPr>
            <p:grpSp>
              <p:nvGrpSpPr>
                <p:cNvPr id="135" name="그룹 134"/>
                <p:cNvGrpSpPr/>
                <p:nvPr/>
              </p:nvGrpSpPr>
              <p:grpSpPr>
                <a:xfrm>
                  <a:off x="3404799" y="2063579"/>
                  <a:ext cx="2189940" cy="4536779"/>
                  <a:chOff x="5882329" y="2063579"/>
                  <a:chExt cx="2189940" cy="4536779"/>
                </a:xfrm>
              </p:grpSpPr>
              <p:sp>
                <p:nvSpPr>
                  <p:cNvPr id="141" name="모서리가 둥근 직사각형 3"/>
                  <p:cNvSpPr/>
                  <p:nvPr/>
                </p:nvSpPr>
                <p:spPr>
                  <a:xfrm>
                    <a:off x="5882329" y="2063579"/>
                    <a:ext cx="2189940" cy="4536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9940" h="4536779">
                        <a:moveTo>
                          <a:pt x="140970" y="553702"/>
                        </a:moveTo>
                        <a:lnTo>
                          <a:pt x="140970" y="3983077"/>
                        </a:lnTo>
                        <a:lnTo>
                          <a:pt x="2048970" y="3983077"/>
                        </a:lnTo>
                        <a:lnTo>
                          <a:pt x="2048970" y="553702"/>
                        </a:lnTo>
                        <a:close/>
                        <a:moveTo>
                          <a:pt x="303219" y="0"/>
                        </a:moveTo>
                        <a:lnTo>
                          <a:pt x="1886721" y="0"/>
                        </a:lnTo>
                        <a:cubicBezTo>
                          <a:pt x="2054184" y="0"/>
                          <a:pt x="2189940" y="135756"/>
                          <a:pt x="2189940" y="303219"/>
                        </a:cubicBezTo>
                        <a:lnTo>
                          <a:pt x="2189940" y="4233560"/>
                        </a:lnTo>
                        <a:cubicBezTo>
                          <a:pt x="2189940" y="4401023"/>
                          <a:pt x="2054184" y="4536779"/>
                          <a:pt x="1886721" y="4536779"/>
                        </a:cubicBezTo>
                        <a:lnTo>
                          <a:pt x="303219" y="4536779"/>
                        </a:lnTo>
                        <a:cubicBezTo>
                          <a:pt x="135756" y="4536779"/>
                          <a:pt x="0" y="4401023"/>
                          <a:pt x="0" y="4233560"/>
                        </a:cubicBezTo>
                        <a:lnTo>
                          <a:pt x="0" y="303219"/>
                        </a:lnTo>
                        <a:cubicBezTo>
                          <a:pt x="0" y="135756"/>
                          <a:pt x="135756" y="0"/>
                          <a:pt x="303219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모서리가 둥근 직사각형 9"/>
                  <p:cNvSpPr/>
                  <p:nvPr/>
                </p:nvSpPr>
                <p:spPr>
                  <a:xfrm>
                    <a:off x="5934085" y="2117968"/>
                    <a:ext cx="2086428" cy="4428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6428" h="4428000">
                        <a:moveTo>
                          <a:pt x="89214" y="499313"/>
                        </a:moveTo>
                        <a:lnTo>
                          <a:pt x="89214" y="3928688"/>
                        </a:lnTo>
                        <a:lnTo>
                          <a:pt x="1997214" y="3928688"/>
                        </a:lnTo>
                        <a:lnTo>
                          <a:pt x="1997214" y="499313"/>
                        </a:lnTo>
                        <a:close/>
                        <a:moveTo>
                          <a:pt x="288887" y="0"/>
                        </a:moveTo>
                        <a:lnTo>
                          <a:pt x="1797541" y="0"/>
                        </a:lnTo>
                        <a:cubicBezTo>
                          <a:pt x="1957089" y="0"/>
                          <a:pt x="2086428" y="129339"/>
                          <a:pt x="2086428" y="288887"/>
                        </a:cubicBezTo>
                        <a:lnTo>
                          <a:pt x="2086428" y="4139113"/>
                        </a:lnTo>
                        <a:cubicBezTo>
                          <a:pt x="2086428" y="4298661"/>
                          <a:pt x="1957089" y="4428000"/>
                          <a:pt x="1797541" y="4428000"/>
                        </a:cubicBezTo>
                        <a:lnTo>
                          <a:pt x="288887" y="4428000"/>
                        </a:lnTo>
                        <a:cubicBezTo>
                          <a:pt x="129339" y="4428000"/>
                          <a:pt x="0" y="4298661"/>
                          <a:pt x="0" y="4139113"/>
                        </a:cubicBezTo>
                        <a:lnTo>
                          <a:pt x="0" y="288887"/>
                        </a:lnTo>
                        <a:cubicBezTo>
                          <a:pt x="0" y="129339"/>
                          <a:pt x="129339" y="0"/>
                          <a:pt x="28888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863892"/>
                    <a:endParaRPr lang="ko-KR" altLang="en-US" sz="17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6" name="타원 135"/>
                <p:cNvSpPr/>
                <p:nvPr/>
              </p:nvSpPr>
              <p:spPr>
                <a:xfrm>
                  <a:off x="4091169" y="2319951"/>
                  <a:ext cx="73819" cy="7381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 flipH="1">
                  <a:off x="4476909" y="2189491"/>
                  <a:ext cx="45720" cy="4572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>
                        <a:lumMod val="85000"/>
                      </a:prstClr>
                    </a:solidFill>
                  </a:endParaRPr>
                </a:p>
              </p:txBody>
            </p:sp>
            <p:sp>
              <p:nvSpPr>
                <p:cNvPr id="138" name="모서리가 둥근 직사각형 137"/>
                <p:cNvSpPr/>
                <p:nvPr/>
              </p:nvSpPr>
              <p:spPr>
                <a:xfrm>
                  <a:off x="4319769" y="2334000"/>
                  <a:ext cx="36000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3375589" y="28328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3375589" y="3099593"/>
                  <a:ext cx="45719" cy="180000"/>
                </a:xfrm>
                <a:prstGeom prst="roundRect">
                  <a:avLst>
                    <a:gd name="adj" fmla="val 1015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3892"/>
                  <a:endParaRPr lang="ko-KR" altLang="en-US" sz="17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4" name="직사각형 133"/>
              <p:cNvSpPr/>
              <p:nvPr/>
            </p:nvSpPr>
            <p:spPr>
              <a:xfrm>
                <a:off x="1006854" y="1694386"/>
                <a:ext cx="1908000" cy="3430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8" name="순서도: 수행의 시작/종료 127"/>
            <p:cNvSpPr/>
            <p:nvPr/>
          </p:nvSpPr>
          <p:spPr>
            <a:xfrm>
              <a:off x="1707790" y="5317344"/>
              <a:ext cx="491210" cy="180000"/>
            </a:xfrm>
            <a:prstGeom prst="flowChartTerminator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U자형 화살표 128"/>
            <p:cNvSpPr/>
            <p:nvPr/>
          </p:nvSpPr>
          <p:spPr>
            <a:xfrm rot="16200000" flipV="1">
              <a:off x="2541992" y="5301028"/>
              <a:ext cx="137259" cy="198483"/>
            </a:xfrm>
            <a:prstGeom prst="uturnArrow">
              <a:avLst>
                <a:gd name="adj1" fmla="val 14000"/>
                <a:gd name="adj2" fmla="val 20852"/>
                <a:gd name="adj3" fmla="val 31993"/>
                <a:gd name="adj4" fmla="val 43074"/>
                <a:gd name="adj5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0" name="그룹 129"/>
            <p:cNvGrpSpPr/>
            <p:nvPr/>
          </p:nvGrpSpPr>
          <p:grpSpPr>
            <a:xfrm>
              <a:off x="1208287" y="5344089"/>
              <a:ext cx="208928" cy="124810"/>
              <a:chOff x="1110283" y="5376051"/>
              <a:chExt cx="208928" cy="124810"/>
            </a:xfrm>
          </p:grpSpPr>
          <p:sp>
            <p:nvSpPr>
              <p:cNvPr id="131" name="직사각형 130"/>
              <p:cNvSpPr/>
              <p:nvPr/>
            </p:nvSpPr>
            <p:spPr>
              <a:xfrm>
                <a:off x="1138236" y="5376051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110283" y="5408013"/>
                <a:ext cx="180975" cy="928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rcRect r="79060"/>
          <a:stretch/>
        </p:blipFill>
        <p:spPr>
          <a:xfrm>
            <a:off x="8714689" y="2412482"/>
            <a:ext cx="399544" cy="3096660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7209526" y="5319712"/>
            <a:ext cx="1908000" cy="35803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714687" y="2490807"/>
            <a:ext cx="399546" cy="100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284377" y="5387830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7619887" y="5386942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8453578" y="5389467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8790898" y="5389890"/>
            <a:ext cx="253164" cy="223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7217188" y="5422122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545120" y="5422122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소식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379910" y="5422122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721186" y="5422122"/>
            <a:ext cx="40391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더보기</a:t>
            </a:r>
            <a:endParaRPr lang="ko-KR" altLang="en-US" sz="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209525" y="2228337"/>
            <a:ext cx="1908000" cy="273711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/>
          <p:cNvGrpSpPr/>
          <p:nvPr/>
        </p:nvGrpSpPr>
        <p:grpSpPr>
          <a:xfrm>
            <a:off x="7318531" y="2321833"/>
            <a:ext cx="134056" cy="86718"/>
            <a:chOff x="335280" y="1859516"/>
            <a:chExt cx="166066" cy="107423"/>
          </a:xfrm>
        </p:grpSpPr>
        <p:cxnSp>
          <p:nvCxnSpPr>
            <p:cNvPr id="116" name="직선 연결선 115"/>
            <p:cNvCxnSpPr/>
            <p:nvPr/>
          </p:nvCxnSpPr>
          <p:spPr>
            <a:xfrm>
              <a:off x="335280" y="1859516"/>
              <a:ext cx="1660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35280" y="1914656"/>
              <a:ext cx="1660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335280" y="1966939"/>
              <a:ext cx="1660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544" y="2306053"/>
            <a:ext cx="134218" cy="134474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7707086" y="2244987"/>
            <a:ext cx="9001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라이딩</a:t>
            </a:r>
          </a:p>
        </p:txBody>
      </p:sp>
      <p:cxnSp>
        <p:nvCxnSpPr>
          <p:cNvPr id="100" name="직선 연결선 99"/>
          <p:cNvCxnSpPr/>
          <p:nvPr/>
        </p:nvCxnSpPr>
        <p:spPr>
          <a:xfrm>
            <a:off x="8717886" y="2830178"/>
            <a:ext cx="3963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800343" y="2514137"/>
            <a:ext cx="43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915640" y="289183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4" r="9480" b="14905"/>
          <a:stretch/>
        </p:blipFill>
        <p:spPr>
          <a:xfrm>
            <a:off x="8765032" y="2616646"/>
            <a:ext cx="90251" cy="98934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7" t="11946" r="14868" b="27423"/>
          <a:stretch/>
        </p:blipFill>
        <p:spPr>
          <a:xfrm>
            <a:off x="8761490" y="3001168"/>
            <a:ext cx="93890" cy="8251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r="3228" b="16917"/>
          <a:stretch/>
        </p:blipFill>
        <p:spPr>
          <a:xfrm>
            <a:off x="8760205" y="3286303"/>
            <a:ext cx="106175" cy="97612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209077" y="2502048"/>
            <a:ext cx="1530247" cy="2809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직선 연결선 147"/>
          <p:cNvCxnSpPr/>
          <p:nvPr/>
        </p:nvCxnSpPr>
        <p:spPr>
          <a:xfrm>
            <a:off x="8721186" y="3215622"/>
            <a:ext cx="39634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7958094" y="5247502"/>
            <a:ext cx="410864" cy="4108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66680" y="5353810"/>
            <a:ext cx="190676" cy="192316"/>
          </a:xfrm>
          <a:prstGeom prst="rect">
            <a:avLst/>
          </a:prstGeom>
        </p:spPr>
      </p:pic>
      <p:cxnSp>
        <p:nvCxnSpPr>
          <p:cNvPr id="149" name="직선 연결선 148"/>
          <p:cNvCxnSpPr/>
          <p:nvPr/>
        </p:nvCxnSpPr>
        <p:spPr>
          <a:xfrm>
            <a:off x="7207279" y="2808684"/>
            <a:ext cx="152907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419147" y="2535461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라이딩</a:t>
            </a: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67" y="2581357"/>
            <a:ext cx="153522" cy="12692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7414442" y="2828958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길찾기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4" name="그룹 163"/>
          <p:cNvGrpSpPr/>
          <p:nvPr/>
        </p:nvGrpSpPr>
        <p:grpSpPr>
          <a:xfrm>
            <a:off x="7300399" y="2878048"/>
            <a:ext cx="106996" cy="134733"/>
            <a:chOff x="3364802" y="2707829"/>
            <a:chExt cx="267465" cy="336801"/>
          </a:xfrm>
        </p:grpSpPr>
        <p:sp>
          <p:nvSpPr>
            <p:cNvPr id="156" name="타원 155"/>
            <p:cNvSpPr/>
            <p:nvPr/>
          </p:nvSpPr>
          <p:spPr>
            <a:xfrm>
              <a:off x="3374306" y="2710641"/>
              <a:ext cx="218934" cy="2189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9" name="직선 연결선 158"/>
            <p:cNvCxnSpPr/>
            <p:nvPr/>
          </p:nvCxnSpPr>
          <p:spPr>
            <a:xfrm>
              <a:off x="3564953" y="2932193"/>
              <a:ext cx="67314" cy="112437"/>
            </a:xfrm>
            <a:prstGeom prst="line">
              <a:avLst/>
            </a:prstGeom>
            <a:ln w="6350">
              <a:solidFill>
                <a:srgbClr val="00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원호 162"/>
            <p:cNvSpPr/>
            <p:nvPr/>
          </p:nvSpPr>
          <p:spPr>
            <a:xfrm rot="4430347">
              <a:off x="3364802" y="2707829"/>
              <a:ext cx="197059" cy="197059"/>
            </a:xfrm>
            <a:prstGeom prst="arc">
              <a:avLst/>
            </a:prstGeom>
            <a:ln w="6350">
              <a:solidFill>
                <a:srgbClr val="00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6" name="직선 연결선 165"/>
          <p:cNvCxnSpPr/>
          <p:nvPr/>
        </p:nvCxnSpPr>
        <p:spPr>
          <a:xfrm>
            <a:off x="7203032" y="3083678"/>
            <a:ext cx="1510124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 167"/>
          <p:cNvSpPr/>
          <p:nvPr/>
        </p:nvSpPr>
        <p:spPr>
          <a:xfrm>
            <a:off x="4324359" y="3465846"/>
            <a:ext cx="1998544" cy="989933"/>
          </a:xfrm>
          <a:prstGeom prst="rightArrow">
            <a:avLst>
              <a:gd name="adj1" fmla="val 54105"/>
              <a:gd name="adj2" fmla="val 73606"/>
            </a:avLst>
          </a:prstGeom>
          <a:solidFill>
            <a:srgbClr val="5A8BAC"/>
          </a:solidFill>
          <a:ln>
            <a:solidFill>
              <a:srgbClr val="5A8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/>
          <p:cNvSpPr txBox="1"/>
          <p:nvPr/>
        </p:nvSpPr>
        <p:spPr>
          <a:xfrm>
            <a:off x="4718798" y="4455779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메뉴 클릭 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0" name="그룹 169"/>
          <p:cNvGrpSpPr/>
          <p:nvPr/>
        </p:nvGrpSpPr>
        <p:grpSpPr>
          <a:xfrm>
            <a:off x="0" y="3789336"/>
            <a:ext cx="10563008" cy="342954"/>
            <a:chOff x="0" y="3789336"/>
            <a:chExt cx="10563008" cy="342954"/>
          </a:xfrm>
        </p:grpSpPr>
        <p:sp>
          <p:nvSpPr>
            <p:cNvPr id="171" name="양쪽 모서리가 둥근 사각형 170"/>
            <p:cNvSpPr/>
            <p:nvPr/>
          </p:nvSpPr>
          <p:spPr>
            <a:xfrm rot="5400000">
              <a:off x="41515" y="3747821"/>
              <a:ext cx="342954" cy="425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모서리가 둥근 직사각형 50">
              <a:hlinkClick r:id="rId12" action="ppaction://hlinksldjump"/>
            </p:cNvPr>
            <p:cNvSpPr/>
            <p:nvPr/>
          </p:nvSpPr>
          <p:spPr>
            <a:xfrm rot="2700000">
              <a:off x="154943" y="3866962"/>
              <a:ext cx="174514" cy="187702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algn="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3" name="양쪽 모서리가 둥근 사각형 172"/>
            <p:cNvSpPr/>
            <p:nvPr/>
          </p:nvSpPr>
          <p:spPr>
            <a:xfrm rot="16200000">
              <a:off x="10179608" y="3748890"/>
              <a:ext cx="342000" cy="424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모서리가 둥근 직사각형 50">
              <a:hlinkClick r:id="rId13" action="ppaction://hlinksldjump"/>
            </p:cNvPr>
            <p:cNvSpPr/>
            <p:nvPr/>
          </p:nvSpPr>
          <p:spPr>
            <a:xfrm rot="13500000">
              <a:off x="10230214" y="3863591"/>
              <a:ext cx="181672" cy="195399"/>
            </a:xfrm>
            <a:custGeom>
              <a:avLst/>
              <a:gdLst/>
              <a:ahLst/>
              <a:cxnLst/>
              <a:rect l="l" t="t" r="r" b="b"/>
              <a:pathLst>
                <a:path w="1444561" h="1440456">
                  <a:moveTo>
                    <a:pt x="185858" y="1440160"/>
                  </a:moveTo>
                  <a:cubicBezTo>
                    <a:pt x="185858" y="1440160"/>
                    <a:pt x="185858" y="1440160"/>
                    <a:pt x="185859" y="1440160"/>
                  </a:cubicBezTo>
                  <a:lnTo>
                    <a:pt x="185859" y="1440160"/>
                  </a:lnTo>
                  <a:close/>
                  <a:moveTo>
                    <a:pt x="54437" y="54436"/>
                  </a:moveTo>
                  <a:cubicBezTo>
                    <a:pt x="88071" y="20802"/>
                    <a:pt x="134535" y="-1"/>
                    <a:pt x="185859" y="0"/>
                  </a:cubicBezTo>
                  <a:lnTo>
                    <a:pt x="185859" y="1"/>
                  </a:lnTo>
                  <a:cubicBezTo>
                    <a:pt x="288506" y="0"/>
                    <a:pt x="371718" y="83212"/>
                    <a:pt x="371718" y="185859"/>
                  </a:cubicBezTo>
                  <a:lnTo>
                    <a:pt x="371718" y="1068738"/>
                  </a:lnTo>
                  <a:lnTo>
                    <a:pt x="1258703" y="1068738"/>
                  </a:lnTo>
                  <a:cubicBezTo>
                    <a:pt x="1361350" y="1068738"/>
                    <a:pt x="1444562" y="1151950"/>
                    <a:pt x="1444561" y="1254597"/>
                  </a:cubicBezTo>
                  <a:lnTo>
                    <a:pt x="1444560" y="1254597"/>
                  </a:lnTo>
                  <a:cubicBezTo>
                    <a:pt x="1444561" y="1357244"/>
                    <a:pt x="1361349" y="1440456"/>
                    <a:pt x="1258702" y="1440456"/>
                  </a:cubicBezTo>
                  <a:lnTo>
                    <a:pt x="190260" y="1440455"/>
                  </a:lnTo>
                  <a:lnTo>
                    <a:pt x="187330" y="1439863"/>
                  </a:lnTo>
                  <a:lnTo>
                    <a:pt x="185859" y="1440160"/>
                  </a:lnTo>
                  <a:cubicBezTo>
                    <a:pt x="83212" y="1440160"/>
                    <a:pt x="0" y="1356948"/>
                    <a:pt x="0" y="1254302"/>
                  </a:cubicBezTo>
                  <a:lnTo>
                    <a:pt x="0" y="185858"/>
                  </a:lnTo>
                  <a:cubicBezTo>
                    <a:pt x="0" y="134535"/>
                    <a:pt x="20803" y="88070"/>
                    <a:pt x="54437" y="5443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635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9" latinLnBrk="0"/>
              <a:endParaRPr lang="ko-KR" alt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48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theme">
      <a:majorFont>
        <a:latin typeface="Tium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78477</TotalTime>
  <Words>1183</Words>
  <Application>Microsoft Office PowerPoint</Application>
  <PresentationFormat>사용자 지정</PresentationFormat>
  <Paragraphs>389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나눔고딕</vt:lpstr>
      <vt:lpstr>Segoe UI</vt:lpstr>
      <vt:lpstr>Arial</vt:lpstr>
      <vt:lpstr>맑은 고딕</vt:lpstr>
      <vt:lpstr>나눔고딕 ExtraBold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프로모션 기획 템플릿</dc:title>
  <dc:creator/>
  <cp:lastModifiedBy>PILMO JEONG</cp:lastModifiedBy>
  <cp:revision>7766</cp:revision>
  <cp:lastPrinted>2015-05-22T02:01:08Z</cp:lastPrinted>
  <dcterms:created xsi:type="dcterms:W3CDTF">2013-05-15T08:14:35Z</dcterms:created>
  <dcterms:modified xsi:type="dcterms:W3CDTF">2016-12-25T13:53:32Z</dcterms:modified>
  <cp:contentStatus/>
</cp:coreProperties>
</file>